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78" r:id="rId3"/>
    <p:sldId id="279" r:id="rId4"/>
    <p:sldId id="257" r:id="rId5"/>
    <p:sldId id="258" r:id="rId6"/>
    <p:sldId id="259" r:id="rId7"/>
    <p:sldId id="260" r:id="rId8"/>
    <p:sldId id="261" r:id="rId9"/>
    <p:sldId id="280" r:id="rId10"/>
    <p:sldId id="262" r:id="rId11"/>
    <p:sldId id="263" r:id="rId12"/>
    <p:sldId id="27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81" r:id="rId26"/>
    <p:sldId id="282" r:id="rId2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5" d="100"/>
          <a:sy n="75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D391A-8856-4EDE-A804-B1C0B71B1E0F}" type="datetimeFigureOut">
              <a:rPr lang="hr-HR" smtClean="0"/>
              <a:t>6.10.2016.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600D9-9E09-4941-AC8B-415A12C8D4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963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5CBD-579F-4874-8A16-6F9E4CE1A2BA}" type="datetime1">
              <a:rPr lang="hr-HR" smtClean="0"/>
              <a:t>6.10.2016.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6FB2-2425-4240-860B-364DB2484F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787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5A2A-2ADC-45C9-A8FB-F3ADBE7AE2CA}" type="datetime1">
              <a:rPr lang="hr-HR" smtClean="0"/>
              <a:t>6.10.2016.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6FB2-2425-4240-860B-364DB2484F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390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F7C3-743F-4702-8A16-731EE5813D06}" type="datetime1">
              <a:rPr lang="hr-HR" smtClean="0"/>
              <a:t>6.10.2016.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6FB2-2425-4240-860B-364DB2484F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648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A19C-AA43-4F91-9DCF-C670B1FFCAE5}" type="datetime1">
              <a:rPr lang="hr-HR" smtClean="0"/>
              <a:t>6.10.2016.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6FB2-2425-4240-860B-364DB2484F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211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BEB3-94EC-40AD-B687-B0E024E85F36}" type="datetime1">
              <a:rPr lang="hr-HR" smtClean="0"/>
              <a:t>6.10.2016.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6FB2-2425-4240-860B-364DB2484F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098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C24B-A994-43F1-8C56-A8C8AED0B447}" type="datetime1">
              <a:rPr lang="hr-HR" smtClean="0"/>
              <a:t>6.10.2016.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6FB2-2425-4240-860B-364DB2484F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715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A874-4BC0-48FF-9E0E-F523BDD092DD}" type="datetime1">
              <a:rPr lang="hr-HR" smtClean="0"/>
              <a:t>6.10.2016.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6FB2-2425-4240-860B-364DB2484F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629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8724-54C3-4D91-9929-1BFEFF821519}" type="datetime1">
              <a:rPr lang="hr-HR" smtClean="0"/>
              <a:t>6.10.2016.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6FB2-2425-4240-860B-364DB2484F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428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FD97-1C98-458A-BCC5-6FD0A2972DB2}" type="datetime1">
              <a:rPr lang="hr-HR" smtClean="0"/>
              <a:t>6.10.2016.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6FB2-2425-4240-860B-364DB2484F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368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9427-9513-4606-A99E-F60195F51724}" type="datetime1">
              <a:rPr lang="hr-HR" smtClean="0"/>
              <a:t>6.10.2016.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6FB2-2425-4240-860B-364DB2484F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51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86F9-1392-4756-8668-B367DA0D4024}" type="datetime1">
              <a:rPr lang="hr-HR" smtClean="0"/>
              <a:t>6.10.2016.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6FB2-2425-4240-860B-364DB2484F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552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D47A3-2AF6-4AFA-9F52-B5FA5FE261E4}" type="datetime1">
              <a:rPr lang="hr-HR" smtClean="0"/>
              <a:t>6.10.2016.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Alma Šuto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B6FB2-2425-4240-860B-364DB2484F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653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issuu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issuu.com/almasuto/docs/albu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Izrada razredne  foto knjige,  ispis i objava e knjige na </a:t>
            </a:r>
            <a:r>
              <a:rPr lang="hr-HR" dirty="0" err="1"/>
              <a:t>Issuu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Alma Šuto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0025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Foto knjiga ima 8 stranica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1523" b="39183"/>
          <a:stretch/>
        </p:blipFill>
        <p:spPr bwMode="auto">
          <a:xfrm>
            <a:off x="501859" y="1642089"/>
            <a:ext cx="2370372" cy="284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131028" cy="220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0807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Stranica 1 – naslovna</a:t>
            </a:r>
          </a:p>
          <a:p>
            <a:r>
              <a:rPr lang="hr-HR" dirty="0" smtClean="0"/>
              <a:t>Stranica 2 – pola učenika</a:t>
            </a:r>
          </a:p>
          <a:p>
            <a:r>
              <a:rPr lang="hr-HR" dirty="0" smtClean="0"/>
              <a:t>Stranica 3 – zajednička fotografija</a:t>
            </a:r>
          </a:p>
          <a:p>
            <a:r>
              <a:rPr lang="hr-HR" dirty="0" smtClean="0"/>
              <a:t>Stranica 4 – svi učitelji</a:t>
            </a:r>
          </a:p>
          <a:p>
            <a:r>
              <a:rPr lang="hr-HR" dirty="0" smtClean="0"/>
              <a:t>Stranica 5 – razrednik</a:t>
            </a:r>
          </a:p>
          <a:p>
            <a:r>
              <a:rPr lang="hr-HR" dirty="0" smtClean="0"/>
              <a:t>Stranica 6 – učenik</a:t>
            </a:r>
          </a:p>
          <a:p>
            <a:r>
              <a:rPr lang="hr-HR" dirty="0" smtClean="0"/>
              <a:t>Stranica 7 – druga polovica učenika</a:t>
            </a:r>
          </a:p>
          <a:p>
            <a:r>
              <a:rPr lang="hr-HR" dirty="0" smtClean="0"/>
              <a:t>Stranica 8 – stražnja stranica (svi učenici neformalno)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21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852488"/>
            <a:ext cx="65055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713294" cy="122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45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Drugi dio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I</a:t>
            </a:r>
            <a:r>
              <a:rPr lang="vi-VN" dirty="0" smtClean="0"/>
              <a:t>ssuu je besplatan</a:t>
            </a:r>
            <a:r>
              <a:rPr lang="hr-HR" dirty="0" smtClean="0"/>
              <a:t>a</a:t>
            </a:r>
            <a:r>
              <a:rPr lang="vi-VN" dirty="0" smtClean="0"/>
              <a:t> platforma </a:t>
            </a:r>
            <a:r>
              <a:rPr lang="vi-VN" dirty="0"/>
              <a:t>za </a:t>
            </a:r>
            <a:r>
              <a:rPr lang="hr-HR" dirty="0" smtClean="0"/>
              <a:t>objavu </a:t>
            </a:r>
            <a:r>
              <a:rPr lang="vi-VN" dirty="0" smtClean="0"/>
              <a:t>časopis</a:t>
            </a:r>
            <a:r>
              <a:rPr lang="hr-HR" dirty="0" smtClean="0"/>
              <a:t>a</a:t>
            </a:r>
            <a:r>
              <a:rPr lang="vi-VN" dirty="0" smtClean="0"/>
              <a:t>, katalog</a:t>
            </a:r>
            <a:r>
              <a:rPr lang="hr-HR" dirty="0" smtClean="0"/>
              <a:t>a</a:t>
            </a:r>
            <a:r>
              <a:rPr lang="vi-VN" dirty="0" smtClean="0"/>
              <a:t>, </a:t>
            </a:r>
            <a:r>
              <a:rPr lang="vi-VN" dirty="0"/>
              <a:t>novine i još mnogo toga. 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>
                <a:hlinkClick r:id="rId2"/>
              </a:rPr>
              <a:t>www.issuu.com</a:t>
            </a:r>
            <a:endParaRPr lang="hr-HR" dirty="0" smtClean="0"/>
          </a:p>
          <a:p>
            <a:endParaRPr lang="hr-H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6" t="12769" r="72224" b="79487"/>
          <a:stretch/>
        </p:blipFill>
        <p:spPr bwMode="auto">
          <a:xfrm>
            <a:off x="683568" y="1628800"/>
            <a:ext cx="3427491" cy="109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47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r="1387" b="3924"/>
          <a:stretch/>
        </p:blipFill>
        <p:spPr bwMode="auto">
          <a:xfrm>
            <a:off x="323528" y="1772816"/>
            <a:ext cx="839233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16832"/>
            <a:ext cx="1080120" cy="4507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87914" y="332656"/>
            <a:ext cx="7127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420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t="12140" r="23475"/>
          <a:stretch/>
        </p:blipFill>
        <p:spPr bwMode="auto">
          <a:xfrm>
            <a:off x="1403648" y="476672"/>
            <a:ext cx="6519389" cy="553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5917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5" t="13187" r="10423"/>
          <a:stretch/>
        </p:blipFill>
        <p:spPr bwMode="auto">
          <a:xfrm>
            <a:off x="251520" y="912765"/>
            <a:ext cx="8723167" cy="49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340768"/>
            <a:ext cx="41455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9" y="1524918"/>
            <a:ext cx="7127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45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2350" r="13881"/>
          <a:stretch/>
        </p:blipFill>
        <p:spPr bwMode="auto">
          <a:xfrm>
            <a:off x="539552" y="857830"/>
            <a:ext cx="8002601" cy="499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63233" y="34975"/>
            <a:ext cx="7127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567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t="13815" r="14774" b="11172"/>
          <a:stretch/>
        </p:blipFill>
        <p:spPr bwMode="auto">
          <a:xfrm>
            <a:off x="611560" y="1772816"/>
            <a:ext cx="7821860" cy="437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843" y="5301208"/>
            <a:ext cx="713294" cy="122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732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004888"/>
            <a:ext cx="63246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326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 radionice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Prvi dio: </a:t>
            </a:r>
            <a:br>
              <a:rPr lang="hr-HR" dirty="0" smtClean="0"/>
            </a:br>
            <a:r>
              <a:rPr lang="hr-HR" dirty="0" smtClean="0"/>
              <a:t>Izrada razredne foto knjige programom MS Publisher</a:t>
            </a:r>
          </a:p>
          <a:p>
            <a:r>
              <a:rPr lang="hr-HR" dirty="0" smtClean="0"/>
              <a:t>Drugi dio:</a:t>
            </a:r>
            <a:br>
              <a:rPr lang="hr-HR" dirty="0" smtClean="0"/>
            </a:br>
            <a:r>
              <a:rPr lang="hr-HR" dirty="0" smtClean="0"/>
              <a:t>Objava foto knjige kao e-knjige na </a:t>
            </a:r>
            <a:r>
              <a:rPr lang="hr-HR" dirty="0" err="1" smtClean="0"/>
              <a:t>Issuu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8107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9" t="14613" r="14108" b="18740"/>
          <a:stretch/>
        </p:blipFill>
        <p:spPr bwMode="auto">
          <a:xfrm>
            <a:off x="683568" y="1700808"/>
            <a:ext cx="7880176" cy="401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7751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t="12293" r="22426" b="1648"/>
          <a:stretch/>
        </p:blipFill>
        <p:spPr bwMode="auto">
          <a:xfrm>
            <a:off x="899592" y="1510060"/>
            <a:ext cx="7272808" cy="483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850" y="5421338"/>
            <a:ext cx="7127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880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t="12169" r="14696" b="3216"/>
          <a:stretch/>
        </p:blipFill>
        <p:spPr bwMode="auto">
          <a:xfrm>
            <a:off x="1187624" y="1709936"/>
            <a:ext cx="6948388" cy="436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ni poveznik sa strelicom 4"/>
          <p:cNvCxnSpPr/>
          <p:nvPr/>
        </p:nvCxnSpPr>
        <p:spPr>
          <a:xfrm>
            <a:off x="539552" y="5783956"/>
            <a:ext cx="648072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1513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issuu.com/almasuto/docs/album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0" t="13399" r="13328"/>
          <a:stretch/>
        </p:blipFill>
        <p:spPr bwMode="auto">
          <a:xfrm>
            <a:off x="827584" y="2479204"/>
            <a:ext cx="686297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4332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vi-VN" sz="3000" dirty="0"/>
              <a:t>Sve slike moraju biti pregledani kako bi se osiguralo da su u skladu s </a:t>
            </a:r>
            <a:r>
              <a:rPr lang="vi-VN" sz="3000" dirty="0" smtClean="0"/>
              <a:t>standardima </a:t>
            </a:r>
            <a:r>
              <a:rPr lang="vi-VN" sz="3000" dirty="0"/>
              <a:t>zajednice prije nego što su </a:t>
            </a:r>
            <a:r>
              <a:rPr lang="hr-HR" sz="3000" dirty="0"/>
              <a:t>objavljene </a:t>
            </a:r>
            <a:r>
              <a:rPr lang="vi-VN" sz="3000" dirty="0"/>
              <a:t>na issuu.com. Ako vaš</a:t>
            </a:r>
            <a:r>
              <a:rPr lang="hr-HR" sz="3000" dirty="0"/>
              <a:t>a</a:t>
            </a:r>
            <a:r>
              <a:rPr lang="vi-VN" sz="3000" dirty="0"/>
              <a:t> publikacija </a:t>
            </a:r>
            <a:r>
              <a:rPr lang="hr-HR" sz="3000" dirty="0"/>
              <a:t>nije objavljena </a:t>
            </a:r>
            <a:r>
              <a:rPr lang="vi-VN" sz="3000" dirty="0"/>
              <a:t>24h nakon </a:t>
            </a:r>
            <a:r>
              <a:rPr lang="hr-HR" sz="3000" dirty="0"/>
              <a:t>objave kontaktirajte našu </a:t>
            </a:r>
            <a:r>
              <a:rPr lang="vi-VN" sz="3000" dirty="0"/>
              <a:t> podršku. </a:t>
            </a:r>
            <a:endParaRPr lang="hr-HR" sz="3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2" t="26740" r="14495" b="46255"/>
          <a:stretch/>
        </p:blipFill>
        <p:spPr bwMode="auto">
          <a:xfrm>
            <a:off x="539552" y="1700808"/>
            <a:ext cx="7921228" cy="159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9862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Nakon 24 sata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r="9224" b="7164"/>
          <a:stretch/>
        </p:blipFill>
        <p:spPr bwMode="auto">
          <a:xfrm>
            <a:off x="323528" y="1556792"/>
            <a:ext cx="8455430" cy="424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8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Hvala na pažnji!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                    </a:t>
            </a:r>
            <a:r>
              <a:rPr lang="hr-HR" dirty="0" err="1" smtClean="0"/>
              <a:t>alma.suto</a:t>
            </a:r>
            <a:r>
              <a:rPr lang="hr-HR" dirty="0" smtClean="0"/>
              <a:t>@</a:t>
            </a:r>
            <a:r>
              <a:rPr lang="hr-HR" dirty="0" err="1" smtClean="0"/>
              <a:t>skola.hr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69119"/>
            <a:ext cx="6768752" cy="372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5413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Prvi dio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Microsoft Office Publisher </a:t>
            </a:r>
            <a:r>
              <a:rPr lang="hr-HR" dirty="0"/>
              <a:t>je program posebno namijenjen za izradu različitih vrsta dokumenata za izdavanje (brošura, čestitaka, plakata, posjetnica, </a:t>
            </a:r>
            <a:r>
              <a:rPr lang="hr-HR" dirty="0" smtClean="0"/>
              <a:t>novina, kalendari </a:t>
            </a:r>
            <a:r>
              <a:rPr lang="hr-HR" dirty="0"/>
              <a:t>i sl.). </a:t>
            </a:r>
            <a:endParaRPr lang="hr-HR" dirty="0" smtClean="0"/>
          </a:p>
          <a:p>
            <a:r>
              <a:rPr lang="hr-HR" dirty="0"/>
              <a:t>Neki </a:t>
            </a:r>
            <a:r>
              <a:rPr lang="vi-VN" dirty="0"/>
              <a:t>nedos</a:t>
            </a:r>
            <a:r>
              <a:rPr lang="hr-HR" dirty="0" err="1"/>
              <a:t>tatci</a:t>
            </a:r>
            <a:r>
              <a:rPr lang="hr-HR" dirty="0"/>
              <a:t> programa su to što program ne podržava </a:t>
            </a:r>
            <a:r>
              <a:rPr lang="vi-VN" dirty="0"/>
              <a:t>animacije, video, glasovno zapisivanje</a:t>
            </a:r>
            <a:r>
              <a:rPr lang="hr-HR" dirty="0"/>
              <a:t>.</a:t>
            </a:r>
            <a:r>
              <a:rPr lang="vi-VN" dirty="0"/>
              <a:t> 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838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Otvorite MS Publisher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28800"/>
            <a:ext cx="827886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avokutnik 8"/>
          <p:cNvSpPr/>
          <p:nvPr/>
        </p:nvSpPr>
        <p:spPr>
          <a:xfrm>
            <a:off x="3203848" y="4653136"/>
            <a:ext cx="648072" cy="10081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cxnSp>
        <p:nvCxnSpPr>
          <p:cNvPr id="4" name="Ravni poveznik sa strelicom 3"/>
          <p:cNvCxnSpPr/>
          <p:nvPr/>
        </p:nvCxnSpPr>
        <p:spPr>
          <a:xfrm flipH="1" flipV="1">
            <a:off x="3527884" y="5877272"/>
            <a:ext cx="0" cy="86409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42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Odabir veličine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52928" cy="453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62070"/>
            <a:ext cx="6826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5831" y="3846431"/>
            <a:ext cx="7127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78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4194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71951"/>
            <a:ext cx="6826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636518"/>
            <a:ext cx="7127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73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762250"/>
            <a:ext cx="82010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3"/>
            <a:ext cx="1080120" cy="45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10" y="3933056"/>
            <a:ext cx="7127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08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Umetanje stranica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2340"/>
            <a:ext cx="8208912" cy="437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92339"/>
            <a:ext cx="682625" cy="52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115616" y="188640"/>
            <a:ext cx="7127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181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Umetanje stranica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Alma Šuto</a:t>
            </a:r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38" b="39827"/>
          <a:stretch/>
        </p:blipFill>
        <p:spPr bwMode="auto">
          <a:xfrm>
            <a:off x="683568" y="1628800"/>
            <a:ext cx="2324100" cy="440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4864"/>
            <a:ext cx="19431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78038"/>
            <a:ext cx="713294" cy="122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78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246</Words>
  <Application>Microsoft Office PowerPoint</Application>
  <PresentationFormat>Prikaz na zaslonu (4:3)</PresentationFormat>
  <Paragraphs>75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27" baseType="lpstr">
      <vt:lpstr>Tema sustava Office</vt:lpstr>
      <vt:lpstr>Izrada razredne  foto knjige,  ispis i objava e knjige na Issuu</vt:lpstr>
      <vt:lpstr>Sadržaj radionice</vt:lpstr>
      <vt:lpstr>Prvi dio</vt:lpstr>
      <vt:lpstr>Otvorite MS Publisher</vt:lpstr>
      <vt:lpstr>Odabir veličine</vt:lpstr>
      <vt:lpstr>PowerPointova prezentacija</vt:lpstr>
      <vt:lpstr>PowerPointova prezentacija</vt:lpstr>
      <vt:lpstr>Umetanje stranica</vt:lpstr>
      <vt:lpstr>Umetanje stranica</vt:lpstr>
      <vt:lpstr>Foto knjiga ima 8 stranica</vt:lpstr>
      <vt:lpstr>PowerPointova prezentacija</vt:lpstr>
      <vt:lpstr>PowerPointova prezentacija</vt:lpstr>
      <vt:lpstr>Drugi dio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Nakon 24 sata</vt:lpstr>
      <vt:lpstr>Hvala na pažnji!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Alma</dc:creator>
  <cp:lastModifiedBy>Alma</cp:lastModifiedBy>
  <cp:revision>23</cp:revision>
  <dcterms:created xsi:type="dcterms:W3CDTF">2016-09-06T15:42:35Z</dcterms:created>
  <dcterms:modified xsi:type="dcterms:W3CDTF">2016-10-06T14:24:13Z</dcterms:modified>
</cp:coreProperties>
</file>