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  <p:sldMasterId id="2147483702" r:id="rId2"/>
  </p:sldMasterIdLst>
  <p:notesMasterIdLst>
    <p:notesMasterId r:id="rId14"/>
  </p:notesMasterIdLst>
  <p:sldIdLst>
    <p:sldId id="256" r:id="rId3"/>
    <p:sldId id="263" r:id="rId4"/>
    <p:sldId id="262" r:id="rId5"/>
    <p:sldId id="258" r:id="rId6"/>
    <p:sldId id="259" r:id="rId7"/>
    <p:sldId id="260" r:id="rId8"/>
    <p:sldId id="261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60"/>
  </p:normalViewPr>
  <p:slideViewPr>
    <p:cSldViewPr snapToGrid="0">
      <p:cViewPr varScale="1">
        <p:scale>
          <a:sx n="84" d="100"/>
          <a:sy n="84" d="100"/>
        </p:scale>
        <p:origin x="7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27C17-366C-47A7-BA81-41271991A4C8}" type="datetimeFigureOut">
              <a:rPr lang="hr-HR" smtClean="0"/>
              <a:t>22.10.2016.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E5BC6-F5E0-4F6C-95D3-E42F8A1739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1852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ovaj primjer može se primijeniti i za postizanje odgojno-obrazovnih ishoda unutar sve četiri domene nove </a:t>
            </a:r>
            <a:r>
              <a:rPr lang="hr-H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kurikularne</a:t>
            </a:r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reforme predmeta informatika (Informacije i digitalna tehnologija, Računalno razmišljanje i programiranje, Digitalna pismenost i komunikacija, e-Društvo)</a:t>
            </a:r>
            <a:endParaRPr lang="hr-HR" dirty="0" smtClean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E5BC6-F5E0-4F6C-95D3-E42F8A17396B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0011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E5BC6-F5E0-4F6C-95D3-E42F8A17396B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6862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974F-87A1-4B5C-84D7-DA5D0C5F899F}" type="datetime1">
              <a:rPr lang="hr-HR" smtClean="0"/>
              <a:t>22.10.2016.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Timski projekt u razredu – izrada web sjedišta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68D7-C11C-4AAE-A876-FB1D25BA73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8453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87DD-3912-45E1-AB0A-14B71883616F}" type="datetime1">
              <a:rPr lang="hr-HR" smtClean="0"/>
              <a:t>22.10.2016.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Timski projekt u razredu – izrada web sjedišta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68D7-C11C-4AAE-A876-FB1D25BA73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7984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58B3-8BCE-4948-ADCE-AF2E5A679C13}" type="datetime1">
              <a:rPr lang="hr-HR" smtClean="0"/>
              <a:t>22.10.2016.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Timski projekt u razredu – izrada web sjedišta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68D7-C11C-4AAE-A876-FB1D25BA73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2564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C974F-87A1-4B5C-84D7-DA5D0C5F899F}" type="datetime1">
              <a:rPr lang="hr-HR" smtClean="0"/>
              <a:t>22.10.2016.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Timski projekt u razredu – izrada web sjedišta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68D7-C11C-4AAE-A876-FB1D25BA739B}" type="slidenum">
              <a:rPr lang="hr-HR" smtClean="0"/>
              <a:t>‹#›</a:t>
            </a:fld>
            <a:endParaRPr lang="hr-HR"/>
          </a:p>
        </p:txBody>
      </p:sp>
      <p:pic>
        <p:nvPicPr>
          <p:cNvPr id="10" name="Picture 2" descr="Slikovni rezultat za cuc 2016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85103" y="174221"/>
            <a:ext cx="976285" cy="54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466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12DF-8BDC-476A-8FCB-5ADB8CE0D48F}" type="datetime1">
              <a:rPr lang="hr-HR" smtClean="0"/>
              <a:t>22.10.2016.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Timski projekt u razredu – izrada web sjedišta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68D7-C11C-4AAE-A876-FB1D25BA73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2845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356C-1409-40C2-A306-D44D33A0FB33}" type="datetime1">
              <a:rPr lang="hr-HR" smtClean="0"/>
              <a:t>22.10.2016.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Timski projekt u razredu – izrada web sjedišta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68D7-C11C-4AAE-A876-FB1D25BA73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1196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95C9-7CF2-4B77-9C5F-2C651CDF02BF}" type="datetime1">
              <a:rPr lang="hr-HR" smtClean="0"/>
              <a:t>22.10.2016.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Timski projekt u razredu – izrada web sjedišta</a:t>
            </a:r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68D7-C11C-4AAE-A876-FB1D25BA73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2058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8A5A-A4B1-4B94-B6ED-F04EDCF0DAC3}" type="datetime1">
              <a:rPr lang="hr-HR" smtClean="0"/>
              <a:t>22.10.2016.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Timski projekt u razredu – izrada web sjedišta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68D7-C11C-4AAE-A876-FB1D25BA739B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78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54FF0-9A9E-4F82-9425-972E910A25E8}" type="datetime1">
              <a:rPr lang="hr-HR" smtClean="0"/>
              <a:t>22.10.2016.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Timski projekt u razredu – izrada web sjedišta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68D7-C11C-4AAE-A876-FB1D25BA73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15289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D9675-D2D4-47A4-8B95-F13DFF1DEA6D}" type="datetime1">
              <a:rPr lang="hr-HR" smtClean="0"/>
              <a:t>22.10.2016.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Timski projekt u razredu – izrada web sjedišta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68D7-C11C-4AAE-A876-FB1D25BA73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56330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64D3-ABFA-4E94-8D0C-96E2F1B0643B}" type="datetime1">
              <a:rPr lang="hr-HR" smtClean="0"/>
              <a:t>22.10.2016.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pl-PL" smtClean="0"/>
              <a:t>Timski projekt u razredu – izrada web sjedišta</a:t>
            </a:r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68D7-C11C-4AAE-A876-FB1D25BA73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23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2239" y="2638045"/>
            <a:ext cx="6942014" cy="310198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12DF-8BDC-476A-8FCB-5ADB8CE0D48F}" type="datetime1">
              <a:rPr lang="hr-HR" smtClean="0"/>
              <a:t>22.10.2016.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Timski projekt u razredu – izrada web sjedišta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68D7-C11C-4AAE-A876-FB1D25BA739B}" type="slidenum">
              <a:rPr lang="hr-HR" smtClean="0"/>
              <a:t>‹#›</a:t>
            </a:fld>
            <a:endParaRPr lang="hr-HR"/>
          </a:p>
        </p:txBody>
      </p:sp>
      <p:pic>
        <p:nvPicPr>
          <p:cNvPr id="10" name="Picture 2" descr="Slikovni rezultat za cuc 2016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85103" y="174221"/>
            <a:ext cx="976285" cy="54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772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5DF0B62-A693-4524-98D4-07D4B9933B01}" type="datetime1">
              <a:rPr lang="hr-HR" smtClean="0"/>
              <a:t>22.10.2016.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pl-PL" smtClean="0"/>
              <a:t>Timski projekt u razredu – izrada web sjedišta</a:t>
            </a:r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68D7-C11C-4AAE-A876-FB1D25BA73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59666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87DD-3912-45E1-AB0A-14B71883616F}" type="datetime1">
              <a:rPr lang="hr-HR" smtClean="0"/>
              <a:t>22.10.2016.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Timski projekt u razredu – izrada web sjedišta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68D7-C11C-4AAE-A876-FB1D25BA73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3662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58B3-8BCE-4948-ADCE-AF2E5A679C13}" type="datetime1">
              <a:rPr lang="hr-HR" smtClean="0"/>
              <a:t>22.10.2016.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Timski projekt u razredu – izrada web sjedišta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68D7-C11C-4AAE-A876-FB1D25BA73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767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356C-1409-40C2-A306-D44D33A0FB33}" type="datetime1">
              <a:rPr lang="hr-HR" smtClean="0"/>
              <a:t>22.10.2016.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Timski projekt u razredu – izrada web sjedišta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68D7-C11C-4AAE-A876-FB1D25BA73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0831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95C9-7CF2-4B77-9C5F-2C651CDF02BF}" type="datetime1">
              <a:rPr lang="hr-HR" smtClean="0"/>
              <a:t>22.10.2016.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Timski projekt u razredu – izrada web sjedišta</a:t>
            </a:r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68D7-C11C-4AAE-A876-FB1D25BA73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2698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8A5A-A4B1-4B94-B6ED-F04EDCF0DAC3}" type="datetime1">
              <a:rPr lang="hr-HR" smtClean="0"/>
              <a:t>22.10.2016.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Timski projekt u razredu – izrada web sjedišta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68D7-C11C-4AAE-A876-FB1D25BA739B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010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54FF0-9A9E-4F82-9425-972E910A25E8}" type="datetime1">
              <a:rPr lang="hr-HR" smtClean="0"/>
              <a:t>22.10.2016.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Timski projekt u razredu – izrada web sjedišta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68D7-C11C-4AAE-A876-FB1D25BA73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033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D9675-D2D4-47A4-8B95-F13DFF1DEA6D}" type="datetime1">
              <a:rPr lang="hr-HR" smtClean="0"/>
              <a:t>22.10.2016.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Timski projekt u razredu – izrada web sjedišta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68D7-C11C-4AAE-A876-FB1D25BA73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413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64D3-ABFA-4E94-8D0C-96E2F1B0643B}" type="datetime1">
              <a:rPr lang="hr-HR" smtClean="0"/>
              <a:t>22.10.2016.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pl-PL" smtClean="0"/>
              <a:t>Timski projekt u razredu – izrada web sjedišta</a:t>
            </a:r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68D7-C11C-4AAE-A876-FB1D25BA73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2125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5DF0B62-A693-4524-98D4-07D4B9933B01}" type="datetime1">
              <a:rPr lang="hr-HR" smtClean="0"/>
              <a:t>22.10.2016.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pl-PL" smtClean="0"/>
              <a:t>Timski projekt u razredu – izrada web sjedišta</a:t>
            </a:r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68D7-C11C-4AAE-A876-FB1D25BA73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7307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638045"/>
            <a:ext cx="6942014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2095FF9-5892-4474-A7E2-1D7E7A381243}" type="datetime1">
              <a:rPr lang="hr-HR" smtClean="0"/>
              <a:t>22.10.2016.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pl-PL" smtClean="0"/>
              <a:t>Timski projekt u razredu – izrada web sjedišta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11668D7-C11C-4AAE-A876-FB1D25BA739B}" type="slidenum">
              <a:rPr lang="hr-HR" smtClean="0"/>
              <a:t>‹#›</a:t>
            </a:fld>
            <a:endParaRPr lang="hr-HR"/>
          </a:p>
        </p:txBody>
      </p:sp>
      <p:pic>
        <p:nvPicPr>
          <p:cNvPr id="7" name="Picture 2" descr="Slikovni rezultat za cuc 2016"/>
          <p:cNvPicPr>
            <a:picLocks noChangeAspect="1" noChangeArrowheads="1"/>
          </p:cNvPicPr>
          <p:nvPr userDrawn="1"/>
        </p:nvPicPr>
        <p:blipFill>
          <a:blip r:embed="rId1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85103" y="174221"/>
            <a:ext cx="976285" cy="54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33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2095FF9-5892-4474-A7E2-1D7E7A381243}" type="datetime1">
              <a:rPr lang="hr-HR" smtClean="0"/>
              <a:t>22.10.2016.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pl-PL" smtClean="0"/>
              <a:t>Timski projekt u razredu – izrada web sjedišta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11668D7-C11C-4AAE-A876-FB1D25BA739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83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os-rovisce.skole.hr/nastava/informatika/timska_izrada_web_sjedi_t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02240" y="1008366"/>
            <a:ext cx="6939520" cy="1645920"/>
          </a:xfrm>
        </p:spPr>
        <p:txBody>
          <a:bodyPr/>
          <a:lstStyle/>
          <a:p>
            <a:r>
              <a:rPr lang="hr-HR" dirty="0"/>
              <a:t>Timski projekt u razredu – izrada web sjedišta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021395" y="3157641"/>
            <a:ext cx="5101209" cy="2028591"/>
          </a:xfrm>
        </p:spPr>
        <p:txBody>
          <a:bodyPr>
            <a:normAutofit/>
          </a:bodyPr>
          <a:lstStyle/>
          <a:p>
            <a:r>
              <a:rPr lang="hr-HR" sz="2400" dirty="0" smtClean="0"/>
              <a:t>Primjer iz prakse</a:t>
            </a:r>
          </a:p>
          <a:p>
            <a:r>
              <a:rPr lang="hr-HR" dirty="0" smtClean="0"/>
              <a:t>Davorka Medvedović, mag. inf. </a:t>
            </a:r>
            <a:endParaRPr lang="hr-HR" dirty="0"/>
          </a:p>
          <a:p>
            <a:r>
              <a:rPr lang="hr-HR" dirty="0" smtClean="0"/>
              <a:t>učitelj mentor</a:t>
            </a:r>
          </a:p>
          <a:p>
            <a:r>
              <a:rPr lang="hr-HR" dirty="0" smtClean="0"/>
              <a:t>OŠ </a:t>
            </a:r>
            <a:r>
              <a:rPr lang="hr-HR" dirty="0" err="1" smtClean="0"/>
              <a:t>Rovišće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6548" y="3484496"/>
            <a:ext cx="2940121" cy="220509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30" y="4184437"/>
            <a:ext cx="3342595" cy="25069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7833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Planiranje razmještaja elemenata na svakoj stranici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12DF-8BDC-476A-8FCB-5ADB8CE0D48F}" type="datetime1">
              <a:rPr lang="hr-HR" smtClean="0"/>
              <a:t>22.10.2016.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Timski projekt u razredu – izrada web sjedišta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68D7-C11C-4AAE-A876-FB1D25BA739B}" type="slidenum">
              <a:rPr lang="hr-HR" smtClean="0"/>
              <a:t>10</a:t>
            </a:fld>
            <a:endParaRPr lang="hr-HR"/>
          </a:p>
        </p:txBody>
      </p:sp>
      <p:pic>
        <p:nvPicPr>
          <p:cNvPr id="3" name="Rezervirano mjesto sadržaja 2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9461" y="2315718"/>
            <a:ext cx="8030922" cy="44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26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Vrednovanje 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12DF-8BDC-476A-8FCB-5ADB8CE0D48F}" type="datetime1">
              <a:rPr lang="hr-HR" smtClean="0"/>
              <a:t>22.10.2016.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Timski projekt u razredu – izrada web sjedišta</a:t>
            </a:r>
            <a:endParaRPr lang="hr-HR"/>
          </a:p>
        </p:txBody>
      </p:sp>
      <p:pic>
        <p:nvPicPr>
          <p:cNvPr id="12" name="Slika 1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202" y="2360818"/>
            <a:ext cx="4707158" cy="2112754"/>
          </a:xfrm>
          <a:prstGeom prst="rect">
            <a:avLst/>
          </a:prstGeom>
        </p:spPr>
      </p:pic>
      <p:pic>
        <p:nvPicPr>
          <p:cNvPr id="11" name="Rezervirano mjesto sadržaja 10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726120" y="3360878"/>
            <a:ext cx="4220146" cy="26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28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 projektu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hr-HR" dirty="0" smtClean="0"/>
              <a:t>Učenici: osmi razred (tri odjeljenja)</a:t>
            </a:r>
          </a:p>
          <a:p>
            <a:pPr fontAlgn="base"/>
            <a:r>
              <a:rPr lang="hr-HR" dirty="0" smtClean="0"/>
              <a:t>Vrijeme: kraj ožujka – početak svibnja</a:t>
            </a:r>
          </a:p>
          <a:p>
            <a:pPr fontAlgn="base"/>
            <a:r>
              <a:rPr lang="hr-HR" dirty="0" smtClean="0"/>
              <a:t>Alat: MS </a:t>
            </a:r>
            <a:r>
              <a:rPr lang="hr-HR" dirty="0" err="1"/>
              <a:t>Expression</a:t>
            </a:r>
            <a:r>
              <a:rPr lang="hr-HR" dirty="0"/>
              <a:t> Web </a:t>
            </a:r>
            <a:r>
              <a:rPr lang="hr-HR" dirty="0" smtClean="0"/>
              <a:t>4</a:t>
            </a:r>
          </a:p>
          <a:p>
            <a:pPr fontAlgn="base"/>
            <a:r>
              <a:rPr lang="hr-HR" dirty="0" smtClean="0"/>
              <a:t>Timski rad</a:t>
            </a:r>
            <a:endParaRPr lang="hr-HR" dirty="0"/>
          </a:p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12DF-8BDC-476A-8FCB-5ADB8CE0D48F}" type="datetime1">
              <a:rPr lang="hr-HR" smtClean="0"/>
              <a:t>22.10.2016.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Timski projekt u razredu – izrada web sjedišta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68D7-C11C-4AAE-A876-FB1D25BA739B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327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projektu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42950" y="2638045"/>
            <a:ext cx="7497161" cy="3598163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Učenje kroz istraživanje, suvremeni pristupi učenju</a:t>
            </a:r>
          </a:p>
          <a:p>
            <a:r>
              <a:rPr lang="hr-HR" dirty="0" smtClean="0"/>
              <a:t>Međusobno ocjenjivanje</a:t>
            </a:r>
          </a:p>
          <a:p>
            <a:r>
              <a:rPr lang="hr-HR" dirty="0" smtClean="0"/>
              <a:t>Procjena sadržaja na internetu, važnost autorskih prava</a:t>
            </a:r>
          </a:p>
          <a:p>
            <a:r>
              <a:rPr lang="hr-HR" dirty="0" smtClean="0"/>
              <a:t>Suradnja i komunikacija kako bi se postigao zajednički cilj</a:t>
            </a:r>
          </a:p>
          <a:p>
            <a:r>
              <a:rPr lang="hr-HR" dirty="0" smtClean="0"/>
              <a:t>Međusobno </a:t>
            </a:r>
            <a:r>
              <a:rPr lang="hr-HR" dirty="0"/>
              <a:t>upoznavanje kao i upoznavanje samih sebe uz kritičko sagledavanje vlastitih </a:t>
            </a:r>
            <a:r>
              <a:rPr lang="hr-HR" dirty="0" smtClean="0"/>
              <a:t>sposobnosti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12DF-8BDC-476A-8FCB-5ADB8CE0D48F}" type="datetime1">
              <a:rPr lang="hr-HR" smtClean="0"/>
              <a:t>22.10.2016.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Timski projekt u razredu – izrada web sjedišta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68D7-C11C-4AAE-A876-FB1D25BA739B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34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Metodologija projekta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hr-HR" dirty="0"/>
              <a:t>Određivanje ciljeva koji se žele </a:t>
            </a:r>
            <a:r>
              <a:rPr lang="hr-HR" dirty="0" smtClean="0"/>
              <a:t>postići</a:t>
            </a:r>
          </a:p>
          <a:p>
            <a:pPr marL="342900" indent="-342900">
              <a:buFont typeface="+mj-lt"/>
              <a:buAutoNum type="arabicPeriod"/>
            </a:pPr>
            <a:r>
              <a:rPr lang="hr-HR" dirty="0"/>
              <a:t>Podjela učenika u </a:t>
            </a:r>
            <a:r>
              <a:rPr lang="hr-HR" dirty="0" smtClean="0"/>
              <a:t>timove</a:t>
            </a:r>
          </a:p>
          <a:p>
            <a:pPr marL="342900" lvl="0" indent="-342900">
              <a:buFont typeface="+mj-lt"/>
              <a:buAutoNum type="arabicPeriod"/>
            </a:pPr>
            <a:r>
              <a:rPr lang="hr-HR" dirty="0"/>
              <a:t>Odabir teme</a:t>
            </a:r>
          </a:p>
          <a:p>
            <a:pPr marL="342900" indent="-342900">
              <a:buFont typeface="+mj-lt"/>
              <a:buAutoNum type="arabicPeriod"/>
            </a:pPr>
            <a:r>
              <a:rPr lang="hr-HR" dirty="0">
                <a:hlinkClick r:id="rId2" action="ppaction://hlinksldjump"/>
              </a:rPr>
              <a:t>Podjela zaduženja unutar </a:t>
            </a:r>
            <a:r>
              <a:rPr lang="hr-HR" dirty="0" smtClean="0">
                <a:hlinkClick r:id="rId2" action="ppaction://hlinksldjump"/>
              </a:rPr>
              <a:t>tima</a:t>
            </a:r>
            <a:endParaRPr lang="hr-HR" dirty="0" smtClean="0"/>
          </a:p>
          <a:p>
            <a:pPr marL="342900" indent="-342900">
              <a:buFont typeface="+mj-lt"/>
              <a:buAutoNum type="arabicPeriod"/>
            </a:pPr>
            <a:r>
              <a:rPr lang="hr-HR" dirty="0">
                <a:hlinkClick r:id="rId3" action="ppaction://hlinksldjump"/>
              </a:rPr>
              <a:t>Planiranje strukture web sjedišta i </a:t>
            </a:r>
            <a:r>
              <a:rPr lang="hr-HR" dirty="0" smtClean="0">
                <a:hlinkClick r:id="rId3" action="ppaction://hlinksldjump"/>
              </a:rPr>
              <a:t>navigacije</a:t>
            </a:r>
            <a:endParaRPr lang="hr-HR" dirty="0" smtClean="0"/>
          </a:p>
          <a:p>
            <a:pPr marL="342900" indent="-342900">
              <a:buFont typeface="+mj-lt"/>
              <a:buAutoNum type="arabicPeriod"/>
            </a:pPr>
            <a:r>
              <a:rPr lang="hr-HR" dirty="0">
                <a:hlinkClick r:id="rId4" action="ppaction://hlinksldjump"/>
              </a:rPr>
              <a:t>Planiranje razmještaja elemenata na svakoj </a:t>
            </a:r>
            <a:r>
              <a:rPr lang="hr-HR" dirty="0" smtClean="0">
                <a:hlinkClick r:id="rId4" action="ppaction://hlinksldjump"/>
              </a:rPr>
              <a:t>stranici</a:t>
            </a:r>
            <a:endParaRPr lang="hr-HR" dirty="0" smtClean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75D0-003C-45F6-9B79-FAA31D877F26}" type="datetime1">
              <a:rPr lang="hr-HR" smtClean="0"/>
              <a:t>22.10.2016.</a:t>
            </a:fld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68D7-C11C-4AAE-A876-FB1D25BA739B}" type="slidenum">
              <a:rPr lang="hr-HR" smtClean="0"/>
              <a:t>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Timski projekt u razredu – izrada web sjedišta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217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Metodologija projekta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38163" lvl="0" indent="-538163">
              <a:buFont typeface="+mj-lt"/>
              <a:buAutoNum type="arabicPeriod" startAt="7"/>
            </a:pPr>
            <a:r>
              <a:rPr lang="hr-HR" dirty="0" smtClean="0"/>
              <a:t>Izrada </a:t>
            </a:r>
            <a:r>
              <a:rPr lang="hr-HR" dirty="0"/>
              <a:t>web sjedišta</a:t>
            </a:r>
          </a:p>
          <a:p>
            <a:pPr marL="538163" indent="-538163">
              <a:buFont typeface="+mj-lt"/>
              <a:buAutoNum type="arabicPeriod" startAt="7"/>
            </a:pPr>
            <a:r>
              <a:rPr lang="hr-HR" dirty="0"/>
              <a:t>Dodavanje pokretnih elemenata na stranice</a:t>
            </a:r>
          </a:p>
          <a:p>
            <a:pPr marL="538163" indent="-538163">
              <a:buFont typeface="+mj-lt"/>
              <a:buAutoNum type="arabicPeriod" startAt="7"/>
            </a:pPr>
            <a:r>
              <a:rPr lang="hr-HR"/>
              <a:t>Testiranje web sjedišta</a:t>
            </a:r>
          </a:p>
          <a:p>
            <a:pPr marL="538163" indent="-538163">
              <a:buFont typeface="+mj-lt"/>
              <a:buAutoNum type="arabicPeriod" startAt="7"/>
            </a:pPr>
            <a:r>
              <a:rPr lang="hr-HR" smtClean="0"/>
              <a:t>Objavljivanje web sjedišta</a:t>
            </a:r>
          </a:p>
          <a:p>
            <a:pPr marL="538163" indent="-538163">
              <a:buFont typeface="+mj-lt"/>
              <a:buAutoNum type="arabicPeriod" startAt="7"/>
            </a:pPr>
            <a:r>
              <a:rPr lang="hr-HR" smtClean="0"/>
              <a:t>Prezentacija </a:t>
            </a:r>
            <a:r>
              <a:rPr lang="hr-HR" dirty="0"/>
              <a:t>projekta</a:t>
            </a:r>
          </a:p>
          <a:p>
            <a:pPr marL="538163" indent="-538163">
              <a:buFont typeface="+mj-lt"/>
              <a:buAutoNum type="arabicPeriod" startAt="7"/>
            </a:pPr>
            <a:r>
              <a:rPr lang="hr-HR" dirty="0">
                <a:hlinkClick r:id="rId3" action="ppaction://hlinksldjump"/>
              </a:rPr>
              <a:t>Vrednovanje</a:t>
            </a:r>
            <a:r>
              <a:rPr lang="hr-HR" dirty="0"/>
              <a:t> 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92FD1-8E80-4BD9-8CA0-8F375E420AB2}" type="datetime1">
              <a:rPr lang="hr-HR" smtClean="0"/>
              <a:t>22.10.2016.</a:t>
            </a:fld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68D7-C11C-4AAE-A876-FB1D25BA739B}" type="slidenum">
              <a:rPr lang="hr-HR" smtClean="0"/>
              <a:t>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Timski projekt u razredu – izrada web sjedišta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217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Opis metode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Grupni rad, samostalni istraživački rad</a:t>
            </a:r>
          </a:p>
          <a:p>
            <a:r>
              <a:rPr lang="hr-HR" dirty="0" smtClean="0"/>
              <a:t>Međusobna suradnja, bolje upoznavanje</a:t>
            </a:r>
          </a:p>
          <a:p>
            <a:r>
              <a:rPr lang="hr-HR" dirty="0" smtClean="0"/>
              <a:t>Postavljanje cilja</a:t>
            </a:r>
          </a:p>
          <a:p>
            <a:r>
              <a:rPr lang="hr-HR" dirty="0" smtClean="0"/>
              <a:t>Kritičko promišljanje o sadržajima na internetu</a:t>
            </a:r>
          </a:p>
          <a:p>
            <a:r>
              <a:rPr lang="hr-HR" dirty="0" smtClean="0"/>
              <a:t>Razgovor, demonstracija, vježba</a:t>
            </a:r>
          </a:p>
          <a:p>
            <a:r>
              <a:rPr lang="hr-HR" dirty="0" err="1" smtClean="0"/>
              <a:t>Samovrednovanje</a:t>
            </a:r>
            <a:r>
              <a:rPr lang="hr-HR" dirty="0" smtClean="0"/>
              <a:t> </a:t>
            </a:r>
          </a:p>
          <a:p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5A54-4AB1-4D44-9B28-A2E1B89CE884}" type="datetime1">
              <a:rPr lang="hr-HR" smtClean="0"/>
              <a:t>22.10.2016.</a:t>
            </a:fld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68D7-C11C-4AAE-A876-FB1D25BA739B}" type="slidenum">
              <a:rPr lang="hr-HR" smtClean="0"/>
              <a:t>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Timski projekt u razredu – izrada web sjedišta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639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hlinkClick r:id="rId2"/>
              </a:rPr>
              <a:t>Što smo napravili?</a:t>
            </a:r>
            <a:endParaRPr lang="hr-HR" dirty="0"/>
          </a:p>
        </p:txBody>
      </p:sp>
      <p:sp>
        <p:nvSpPr>
          <p:cNvPr id="10" name="Rezervirano mjesto sadržaja 9"/>
          <p:cNvSpPr>
            <a:spLocks noGrp="1"/>
          </p:cNvSpPr>
          <p:nvPr>
            <p:ph idx="1"/>
          </p:nvPr>
        </p:nvSpPr>
        <p:spPr>
          <a:xfrm>
            <a:off x="1151187" y="4687078"/>
            <a:ext cx="6942014" cy="10422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1800" dirty="0" smtClean="0"/>
              <a:t>Davorka Medvedović</a:t>
            </a:r>
          </a:p>
          <a:p>
            <a:pPr marL="0" indent="0" algn="ctr">
              <a:buNone/>
            </a:pPr>
            <a:r>
              <a:rPr lang="hr-HR" sz="1800" dirty="0" smtClean="0"/>
              <a:t>davorka.medvedovic@skole.hr</a:t>
            </a:r>
            <a:endParaRPr lang="hr-HR" sz="1800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12DF-8BDC-476A-8FCB-5ADB8CE0D48F}" type="datetime1">
              <a:rPr lang="hr-HR" smtClean="0"/>
              <a:t>22.10.2016.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Timski projekt u razredu – izrada web sjedišta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668D7-C11C-4AAE-A876-FB1D25BA739B}" type="slidenum">
              <a:rPr lang="hr-HR" smtClean="0"/>
              <a:t>7</a:t>
            </a:fld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1200135" y="2961243"/>
            <a:ext cx="68441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Hvala na pozornosti!</a:t>
            </a:r>
          </a:p>
        </p:txBody>
      </p:sp>
    </p:spTree>
    <p:extLst>
      <p:ext uri="{BB962C8B-B14F-4D97-AF65-F5344CB8AC3E}">
        <p14:creationId xmlns:p14="http://schemas.microsoft.com/office/powerpoint/2010/main" val="252645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Bilješke tima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12DF-8BDC-476A-8FCB-5ADB8CE0D48F}" type="datetime1">
              <a:rPr lang="hr-HR" smtClean="0"/>
              <a:t>22.10.2016.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Timski projekt u razredu – izrada web sjedišta</a:t>
            </a:r>
            <a:endParaRPr lang="hr-HR"/>
          </a:p>
        </p:txBody>
      </p:sp>
      <p:pic>
        <p:nvPicPr>
          <p:cNvPr id="10" name="Rezervirano mjesto sadržaja 9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239" y="2272076"/>
            <a:ext cx="6885236" cy="440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60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Planiranje strukture web sjedišta i navigacije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12DF-8BDC-476A-8FCB-5ADB8CE0D48F}" type="datetime1">
              <a:rPr lang="hr-HR" smtClean="0"/>
              <a:t>22.10.2016.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Timski projekt u razredu – izrada web sjedišta</a:t>
            </a:r>
            <a:endParaRPr lang="hr-HR"/>
          </a:p>
        </p:txBody>
      </p:sp>
      <p:pic>
        <p:nvPicPr>
          <p:cNvPr id="9" name="Rezervirano mjesto sadržaja 8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8887" y="2754630"/>
            <a:ext cx="7752069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021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Mlazno strujanj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1_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TM10001115[[fn=Paket]]</Template>
  <TotalTime>260</TotalTime>
  <Words>325</Words>
  <Application>Microsoft Office PowerPoint</Application>
  <PresentationFormat>Prikaz na zaslonu (4:3)</PresentationFormat>
  <Paragraphs>75</Paragraphs>
  <Slides>11</Slides>
  <Notes>2</Notes>
  <HiddenSlides>4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 MT</vt:lpstr>
      <vt:lpstr>Parcel</vt:lpstr>
      <vt:lpstr>1_Parcel</vt:lpstr>
      <vt:lpstr>Timski projekt u razredu – izrada web sjedišta</vt:lpstr>
      <vt:lpstr>O projektu</vt:lpstr>
      <vt:lpstr>O projektu</vt:lpstr>
      <vt:lpstr>Metodologija projekta</vt:lpstr>
      <vt:lpstr>Metodologija projekta</vt:lpstr>
      <vt:lpstr>Opis metode</vt:lpstr>
      <vt:lpstr>Što smo napravili?</vt:lpstr>
      <vt:lpstr>Bilješke tima</vt:lpstr>
      <vt:lpstr>Planiranje strukture web sjedišta i navigacije</vt:lpstr>
      <vt:lpstr>Planiranje razmještaja elemenata na svakoj stranici</vt:lpstr>
      <vt:lpstr>Vrednovanje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Timski projekt u razredu – izrada web sjedišta</dc:title>
  <dc:creator>Windows User</dc:creator>
  <cp:lastModifiedBy>Windows User</cp:lastModifiedBy>
  <cp:revision>27</cp:revision>
  <dcterms:created xsi:type="dcterms:W3CDTF">2016-10-17T09:06:44Z</dcterms:created>
  <dcterms:modified xsi:type="dcterms:W3CDTF">2016-10-22T20:48:57Z</dcterms:modified>
</cp:coreProperties>
</file>