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1C290-0A4B-6F4C-A4FE-E8EBD94ED58D}" type="doc">
      <dgm:prSet loTypeId="urn:microsoft.com/office/officeart/2005/8/layout/radial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DCAE3B-004C-734B-9A86-F04ED94DF7C9}">
      <dgm:prSet phldrT="[Text]" custT="1"/>
      <dgm:spPr/>
      <dgm:t>
        <a:bodyPr/>
        <a:lstStyle/>
        <a:p>
          <a:r>
            <a:rPr lang="ta-IN" sz="1600" dirty="0" smtClean="0"/>
            <a:t>Net generacija</a:t>
          </a:r>
          <a:endParaRPr lang="en-US" sz="1600" dirty="0"/>
        </a:p>
      </dgm:t>
    </dgm:pt>
    <dgm:pt modelId="{4DA2A5CF-0F60-B84F-947F-0BFEC8872164}" type="parTrans" cxnId="{C57B79EC-7525-E444-B14E-288F471071EC}">
      <dgm:prSet/>
      <dgm:spPr/>
      <dgm:t>
        <a:bodyPr/>
        <a:lstStyle/>
        <a:p>
          <a:endParaRPr lang="en-US"/>
        </a:p>
      </dgm:t>
    </dgm:pt>
    <dgm:pt modelId="{90BEE04E-BB0A-1340-BC1E-DDA41DAFC419}" type="sibTrans" cxnId="{C57B79EC-7525-E444-B14E-288F471071EC}">
      <dgm:prSet/>
      <dgm:spPr/>
      <dgm:t>
        <a:bodyPr/>
        <a:lstStyle/>
        <a:p>
          <a:endParaRPr lang="en-US"/>
        </a:p>
      </dgm:t>
    </dgm:pt>
    <dgm:pt modelId="{9BB3FB36-A0E8-CF45-923A-AFF14A6C8122}">
      <dgm:prSet phldrT="[Text]" custT="1"/>
      <dgm:spPr/>
      <dgm:t>
        <a:bodyPr/>
        <a:lstStyle/>
        <a:p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sposobnost čitanja vizualnih slika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C78F5464-CB77-AF40-9A26-883682C1CC90}" type="parTrans" cxnId="{AC6B56C1-6405-3E47-9CB9-164302E5DB1C}">
      <dgm:prSet/>
      <dgm:spPr/>
      <dgm:t>
        <a:bodyPr/>
        <a:lstStyle/>
        <a:p>
          <a:endParaRPr lang="en-US"/>
        </a:p>
      </dgm:t>
    </dgm:pt>
    <dgm:pt modelId="{1AA5AC36-8859-E144-802E-10A6E7C17DAB}" type="sibTrans" cxnId="{AC6B56C1-6405-3E47-9CB9-164302E5DB1C}">
      <dgm:prSet/>
      <dgm:spPr/>
      <dgm:t>
        <a:bodyPr/>
        <a:lstStyle/>
        <a:p>
          <a:endParaRPr lang="en-US"/>
        </a:p>
      </dgm:t>
    </dgm:pt>
    <dgm:pt modelId="{1DB8575C-994F-CA48-8690-5354B54B97D8}">
      <dgm:prSet phldrT="[Text]" custT="1"/>
      <dgm:spPr/>
      <dgm:t>
        <a:bodyPr/>
        <a:lstStyle/>
        <a:p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sklonost vizualnoj komunikaciji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E5C351C4-A265-1C48-B5BC-276B5167B022}" type="parTrans" cxnId="{AD5360CB-E586-CA4B-81DA-87089F62664F}">
      <dgm:prSet/>
      <dgm:spPr/>
      <dgm:t>
        <a:bodyPr/>
        <a:lstStyle/>
        <a:p>
          <a:endParaRPr lang="en-US"/>
        </a:p>
      </dgm:t>
    </dgm:pt>
    <dgm:pt modelId="{2111AC78-6BFB-2A49-B9B4-8004E8688053}" type="sibTrans" cxnId="{AD5360CB-E586-CA4B-81DA-87089F62664F}">
      <dgm:prSet/>
      <dgm:spPr/>
      <dgm:t>
        <a:bodyPr/>
        <a:lstStyle/>
        <a:p>
          <a:endParaRPr lang="en-US"/>
        </a:p>
      </dgm:t>
    </dgm:pt>
    <dgm:pt modelId="{4CD18819-21F3-AB46-BEFF-4CDFAE9DD254}">
      <dgm:prSet phldrT="[Text]" custT="1"/>
      <dgm:spPr/>
      <dgm:t>
        <a:bodyPr/>
        <a:lstStyle/>
        <a:p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vizualno prostorne sposobnosti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34F69D52-23A5-4B41-B472-43EAECBA2647}" type="parTrans" cxnId="{483AF5EB-0D23-9D45-A130-7E00522B4D84}">
      <dgm:prSet/>
      <dgm:spPr/>
      <dgm:t>
        <a:bodyPr/>
        <a:lstStyle/>
        <a:p>
          <a:endParaRPr lang="en-US"/>
        </a:p>
      </dgm:t>
    </dgm:pt>
    <dgm:pt modelId="{734655FD-F3AF-AB40-8627-1DDF9C033086}" type="sibTrans" cxnId="{483AF5EB-0D23-9D45-A130-7E00522B4D84}">
      <dgm:prSet/>
      <dgm:spPr/>
      <dgm:t>
        <a:bodyPr/>
        <a:lstStyle/>
        <a:p>
          <a:endParaRPr lang="en-US"/>
        </a:p>
      </dgm:t>
    </dgm:pt>
    <dgm:pt modelId="{AC4AA84C-216F-4140-882D-A8AC1DAAF375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Arial"/>
              <a:cs typeface="Arial"/>
            </a:rPr>
            <a:t>I</a:t>
          </a:r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zloženost računalnim igrama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C52DB0B1-7A6D-BC44-A446-10487C4AB0DE}" type="parTrans" cxnId="{585C65AC-E785-554E-8AB9-7A0A6ACFB7DF}">
      <dgm:prSet/>
      <dgm:spPr/>
      <dgm:t>
        <a:bodyPr/>
        <a:lstStyle/>
        <a:p>
          <a:endParaRPr lang="en-US"/>
        </a:p>
      </dgm:t>
    </dgm:pt>
    <dgm:pt modelId="{07DD7D4C-66F4-674A-9036-8EEA86C79F50}" type="sibTrans" cxnId="{585C65AC-E785-554E-8AB9-7A0A6ACFB7DF}">
      <dgm:prSet/>
      <dgm:spPr/>
      <dgm:t>
        <a:bodyPr/>
        <a:lstStyle/>
        <a:p>
          <a:endParaRPr lang="en-US"/>
        </a:p>
      </dgm:t>
    </dgm:pt>
    <dgm:pt modelId="{0D3787F0-29AB-7B48-9930-53289D1950E6}">
      <dgm:prSet phldrT="[Text]" custT="1"/>
      <dgm:spPr/>
      <dgm:t>
        <a:bodyPr/>
        <a:lstStyle/>
        <a:p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učenje kroz istaživanje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BEBDD9E1-53C5-7347-9B68-029A3E044618}" type="parTrans" cxnId="{B939619F-D595-6341-8059-5C69B2FFE2DD}">
      <dgm:prSet/>
      <dgm:spPr/>
      <dgm:t>
        <a:bodyPr/>
        <a:lstStyle/>
        <a:p>
          <a:endParaRPr lang="en-US"/>
        </a:p>
      </dgm:t>
    </dgm:pt>
    <dgm:pt modelId="{9E7DD5D8-BB3E-1043-B537-AFD869FEB486}" type="sibTrans" cxnId="{B939619F-D595-6341-8059-5C69B2FFE2DD}">
      <dgm:prSet/>
      <dgm:spPr/>
      <dgm:t>
        <a:bodyPr/>
        <a:lstStyle/>
        <a:p>
          <a:endParaRPr lang="en-US"/>
        </a:p>
      </dgm:t>
    </dgm:pt>
    <dgm:pt modelId="{88241994-BA0E-D043-B239-D04A63479F3B}">
      <dgm:prSet phldrT="[Text]" custT="1"/>
      <dgm:spPr/>
      <dgm:t>
        <a:bodyPr/>
        <a:lstStyle/>
        <a:p>
          <a:r>
            <a:rPr lang="ta-IN" sz="1400" dirty="0" smtClean="0">
              <a:solidFill>
                <a:schemeClr val="tx1"/>
              </a:solidFill>
              <a:latin typeface="Arial"/>
              <a:cs typeface="Arial"/>
            </a:rPr>
            <a:t>usmjeravanje pažnje na više zadataka istovremeno</a:t>
          </a:r>
          <a:endParaRPr lang="en-US" sz="1400" dirty="0">
            <a:solidFill>
              <a:schemeClr val="tx1"/>
            </a:solidFill>
            <a:latin typeface="Arial"/>
            <a:cs typeface="Arial"/>
          </a:endParaRPr>
        </a:p>
      </dgm:t>
    </dgm:pt>
    <dgm:pt modelId="{90429E08-C123-8348-BF29-BC4BD3F12461}" type="parTrans" cxnId="{04883BAC-E039-A343-926B-9B6663CBD151}">
      <dgm:prSet/>
      <dgm:spPr/>
      <dgm:t>
        <a:bodyPr/>
        <a:lstStyle/>
        <a:p>
          <a:endParaRPr lang="en-US"/>
        </a:p>
      </dgm:t>
    </dgm:pt>
    <dgm:pt modelId="{9AA69697-946F-624C-8A04-EFCDBC97F466}" type="sibTrans" cxnId="{04883BAC-E039-A343-926B-9B6663CBD151}">
      <dgm:prSet/>
      <dgm:spPr/>
      <dgm:t>
        <a:bodyPr/>
        <a:lstStyle/>
        <a:p>
          <a:endParaRPr lang="en-US"/>
        </a:p>
      </dgm:t>
    </dgm:pt>
    <dgm:pt modelId="{42F79CCB-5C50-D04C-AFA8-266291AAA9E3}" type="pres">
      <dgm:prSet presAssocID="{1EE1C290-0A4B-6F4C-A4FE-E8EBD94ED5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EDAF6A-682C-F348-959A-77AE115D4BEF}" type="pres">
      <dgm:prSet presAssocID="{B7DCAE3B-004C-734B-9A86-F04ED94DF7C9}" presName="centerShape" presStyleLbl="node0" presStyleIdx="0" presStyleCnt="1" custScaleX="128141" custScaleY="118074"/>
      <dgm:spPr/>
    </dgm:pt>
    <dgm:pt modelId="{065922D4-0412-1E41-A41C-1C30D94F8E32}" type="pres">
      <dgm:prSet presAssocID="{C78F5464-CB77-AF40-9A26-883682C1CC90}" presName="Name9" presStyleLbl="parChTrans1D2" presStyleIdx="0" presStyleCnt="6"/>
      <dgm:spPr/>
    </dgm:pt>
    <dgm:pt modelId="{DC424AA4-76A5-6548-86B2-1AA81B603396}" type="pres">
      <dgm:prSet presAssocID="{C78F5464-CB77-AF40-9A26-883682C1CC90}" presName="connTx" presStyleLbl="parChTrans1D2" presStyleIdx="0" presStyleCnt="6"/>
      <dgm:spPr/>
    </dgm:pt>
    <dgm:pt modelId="{AA3FF19F-8C62-8345-B198-E4DEFB694C57}" type="pres">
      <dgm:prSet presAssocID="{9BB3FB36-A0E8-CF45-923A-AFF14A6C8122}" presName="node" presStyleLbl="node1" presStyleIdx="0" presStyleCnt="6" custScaleX="117549" custScaleY="104263" custRadScaleRad="110233" custRadScaleInc="-46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A58EE-D53E-8546-BF3A-2EDA0B0E4030}" type="pres">
      <dgm:prSet presAssocID="{E5C351C4-A265-1C48-B5BC-276B5167B022}" presName="Name9" presStyleLbl="parChTrans1D2" presStyleIdx="1" presStyleCnt="6"/>
      <dgm:spPr/>
    </dgm:pt>
    <dgm:pt modelId="{5BB752FE-CA9E-0D4D-8392-DE551B8A28B9}" type="pres">
      <dgm:prSet presAssocID="{E5C351C4-A265-1C48-B5BC-276B5167B022}" presName="connTx" presStyleLbl="parChTrans1D2" presStyleIdx="1" presStyleCnt="6"/>
      <dgm:spPr/>
    </dgm:pt>
    <dgm:pt modelId="{C0F6B8C0-5397-CE4B-BF6F-8F017BF89B7D}" type="pres">
      <dgm:prSet presAssocID="{1DB8575C-994F-CA48-8690-5354B54B97D8}" presName="node" presStyleLbl="node1" presStyleIdx="1" presStyleCnt="6" custScaleX="133983" custScaleY="138340" custRadScaleRad="119451" custRadScaleInc="-61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6E0C2-5C89-CF4F-8CAF-C227DF60E102}" type="pres">
      <dgm:prSet presAssocID="{34F69D52-23A5-4B41-B472-43EAECBA2647}" presName="Name9" presStyleLbl="parChTrans1D2" presStyleIdx="2" presStyleCnt="6"/>
      <dgm:spPr/>
    </dgm:pt>
    <dgm:pt modelId="{91905286-DB33-9740-8C91-45AB1A3159D5}" type="pres">
      <dgm:prSet presAssocID="{34F69D52-23A5-4B41-B472-43EAECBA2647}" presName="connTx" presStyleLbl="parChTrans1D2" presStyleIdx="2" presStyleCnt="6"/>
      <dgm:spPr/>
    </dgm:pt>
    <dgm:pt modelId="{7E1220E2-944A-B141-9AFD-6C2291AF611F}" type="pres">
      <dgm:prSet presAssocID="{4CD18819-21F3-AB46-BEFF-4CDFAE9DD254}" presName="node" presStyleLbl="node1" presStyleIdx="2" presStyleCnt="6" custScaleX="135087" custScaleY="141517" custRadScaleRad="137482" custRadScaleInc="2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65141-2119-D840-B36E-924AC85559F7}" type="pres">
      <dgm:prSet presAssocID="{C52DB0B1-7A6D-BC44-A446-10487C4AB0DE}" presName="Name9" presStyleLbl="parChTrans1D2" presStyleIdx="3" presStyleCnt="6"/>
      <dgm:spPr/>
    </dgm:pt>
    <dgm:pt modelId="{9209D6DF-DACD-0646-8723-F06FF7313113}" type="pres">
      <dgm:prSet presAssocID="{C52DB0B1-7A6D-BC44-A446-10487C4AB0DE}" presName="connTx" presStyleLbl="parChTrans1D2" presStyleIdx="3" presStyleCnt="6"/>
      <dgm:spPr/>
    </dgm:pt>
    <dgm:pt modelId="{81E50127-9696-084D-9D4E-8CB746C4304C}" type="pres">
      <dgm:prSet presAssocID="{AC4AA84C-216F-4140-882D-A8AC1DAAF375}" presName="node" presStyleLbl="node1" presStyleIdx="3" presStyleCnt="6" custScaleX="149324" custScaleY="135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A216B-0C72-AC4F-816D-6835E5C166CC}" type="pres">
      <dgm:prSet presAssocID="{BEBDD9E1-53C5-7347-9B68-029A3E044618}" presName="Name9" presStyleLbl="parChTrans1D2" presStyleIdx="4" presStyleCnt="6"/>
      <dgm:spPr/>
    </dgm:pt>
    <dgm:pt modelId="{DAF0B3CF-4D52-B644-B7BE-831F4339F8FA}" type="pres">
      <dgm:prSet presAssocID="{BEBDD9E1-53C5-7347-9B68-029A3E044618}" presName="connTx" presStyleLbl="parChTrans1D2" presStyleIdx="4" presStyleCnt="6"/>
      <dgm:spPr/>
    </dgm:pt>
    <dgm:pt modelId="{1D2BEA68-9942-AE49-870A-A66D10F7AD3B}" type="pres">
      <dgm:prSet presAssocID="{0D3787F0-29AB-7B48-9930-53289D1950E6}" presName="node" presStyleLbl="node1" presStyleIdx="4" presStyleCnt="6" custScaleX="144150" custScaleY="128276" custRadScaleRad="143552" custRadScaleInc="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424D1-44C6-5E40-8B35-E96596A7CBDC}" type="pres">
      <dgm:prSet presAssocID="{90429E08-C123-8348-BF29-BC4BD3F12461}" presName="Name9" presStyleLbl="parChTrans1D2" presStyleIdx="5" presStyleCnt="6"/>
      <dgm:spPr/>
    </dgm:pt>
    <dgm:pt modelId="{03FA349E-84EF-C44C-B1F7-F7A7F649FCB5}" type="pres">
      <dgm:prSet presAssocID="{90429E08-C123-8348-BF29-BC4BD3F12461}" presName="connTx" presStyleLbl="parChTrans1D2" presStyleIdx="5" presStyleCnt="6"/>
      <dgm:spPr/>
    </dgm:pt>
    <dgm:pt modelId="{6E6311E5-650A-5C4D-A7C8-F2E1AD1F19C7}" type="pres">
      <dgm:prSet presAssocID="{88241994-BA0E-D043-B239-D04A63479F3B}" presName="node" presStyleLbl="node1" presStyleIdx="5" presStyleCnt="6" custScaleX="146742" custScaleY="145403" custRadScaleRad="140711" custRadScaleInc="-26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02769-F859-8143-9A0A-5EE65E912453}" type="presOf" srcId="{C52DB0B1-7A6D-BC44-A446-10487C4AB0DE}" destId="{F0965141-2119-D840-B36E-924AC85559F7}" srcOrd="0" destOrd="0" presId="urn:microsoft.com/office/officeart/2005/8/layout/radial1"/>
    <dgm:cxn modelId="{F3C21AFE-3734-1B44-8DE1-8411505F4742}" type="presOf" srcId="{9BB3FB36-A0E8-CF45-923A-AFF14A6C8122}" destId="{AA3FF19F-8C62-8345-B198-E4DEFB694C57}" srcOrd="0" destOrd="0" presId="urn:microsoft.com/office/officeart/2005/8/layout/radial1"/>
    <dgm:cxn modelId="{6B5DE9B8-8DFE-5F48-9EBF-4769D5BB52B8}" type="presOf" srcId="{C52DB0B1-7A6D-BC44-A446-10487C4AB0DE}" destId="{9209D6DF-DACD-0646-8723-F06FF7313113}" srcOrd="1" destOrd="0" presId="urn:microsoft.com/office/officeart/2005/8/layout/radial1"/>
    <dgm:cxn modelId="{04883BAC-E039-A343-926B-9B6663CBD151}" srcId="{B7DCAE3B-004C-734B-9A86-F04ED94DF7C9}" destId="{88241994-BA0E-D043-B239-D04A63479F3B}" srcOrd="5" destOrd="0" parTransId="{90429E08-C123-8348-BF29-BC4BD3F12461}" sibTransId="{9AA69697-946F-624C-8A04-EFCDBC97F466}"/>
    <dgm:cxn modelId="{B2540439-366C-B143-9BAD-89D3B3065D3F}" type="presOf" srcId="{C78F5464-CB77-AF40-9A26-883682C1CC90}" destId="{065922D4-0412-1E41-A41C-1C30D94F8E32}" srcOrd="0" destOrd="0" presId="urn:microsoft.com/office/officeart/2005/8/layout/radial1"/>
    <dgm:cxn modelId="{35561AB4-96DC-2F48-AAA9-7FD8F2FC94A6}" type="presOf" srcId="{BEBDD9E1-53C5-7347-9B68-029A3E044618}" destId="{001A216B-0C72-AC4F-816D-6835E5C166CC}" srcOrd="0" destOrd="0" presId="urn:microsoft.com/office/officeart/2005/8/layout/radial1"/>
    <dgm:cxn modelId="{B0114E6D-5E0C-5E41-8DA4-D2A7B69FD26B}" type="presOf" srcId="{E5C351C4-A265-1C48-B5BC-276B5167B022}" destId="{5BB752FE-CA9E-0D4D-8392-DE551B8A28B9}" srcOrd="1" destOrd="0" presId="urn:microsoft.com/office/officeart/2005/8/layout/radial1"/>
    <dgm:cxn modelId="{FFD0C6A1-72A5-1140-AE47-A292B21552ED}" type="presOf" srcId="{34F69D52-23A5-4B41-B472-43EAECBA2647}" destId="{91905286-DB33-9740-8C91-45AB1A3159D5}" srcOrd="1" destOrd="0" presId="urn:microsoft.com/office/officeart/2005/8/layout/radial1"/>
    <dgm:cxn modelId="{88F4A0D4-B71A-4F47-82A4-99C55DD0588F}" type="presOf" srcId="{90429E08-C123-8348-BF29-BC4BD3F12461}" destId="{1AF424D1-44C6-5E40-8B35-E96596A7CBDC}" srcOrd="0" destOrd="0" presId="urn:microsoft.com/office/officeart/2005/8/layout/radial1"/>
    <dgm:cxn modelId="{585C65AC-E785-554E-8AB9-7A0A6ACFB7DF}" srcId="{B7DCAE3B-004C-734B-9A86-F04ED94DF7C9}" destId="{AC4AA84C-216F-4140-882D-A8AC1DAAF375}" srcOrd="3" destOrd="0" parTransId="{C52DB0B1-7A6D-BC44-A446-10487C4AB0DE}" sibTransId="{07DD7D4C-66F4-674A-9036-8EEA86C79F50}"/>
    <dgm:cxn modelId="{535EB122-2DE4-C646-B9B6-EA9A8D708569}" type="presOf" srcId="{AC4AA84C-216F-4140-882D-A8AC1DAAF375}" destId="{81E50127-9696-084D-9D4E-8CB746C4304C}" srcOrd="0" destOrd="0" presId="urn:microsoft.com/office/officeart/2005/8/layout/radial1"/>
    <dgm:cxn modelId="{67B07FD3-C3FA-2344-8EDA-F99E38BB8413}" type="presOf" srcId="{34F69D52-23A5-4B41-B472-43EAECBA2647}" destId="{BE86E0C2-5C89-CF4F-8CAF-C227DF60E102}" srcOrd="0" destOrd="0" presId="urn:microsoft.com/office/officeart/2005/8/layout/radial1"/>
    <dgm:cxn modelId="{B939619F-D595-6341-8059-5C69B2FFE2DD}" srcId="{B7DCAE3B-004C-734B-9A86-F04ED94DF7C9}" destId="{0D3787F0-29AB-7B48-9930-53289D1950E6}" srcOrd="4" destOrd="0" parTransId="{BEBDD9E1-53C5-7347-9B68-029A3E044618}" sibTransId="{9E7DD5D8-BB3E-1043-B537-AFD869FEB486}"/>
    <dgm:cxn modelId="{B755E60F-82BF-2A4B-8585-B0969CDCC820}" type="presOf" srcId="{C78F5464-CB77-AF40-9A26-883682C1CC90}" destId="{DC424AA4-76A5-6548-86B2-1AA81B603396}" srcOrd="1" destOrd="0" presId="urn:microsoft.com/office/officeart/2005/8/layout/radial1"/>
    <dgm:cxn modelId="{248CCD50-0524-404B-940B-AD71EC2B5583}" type="presOf" srcId="{1DB8575C-994F-CA48-8690-5354B54B97D8}" destId="{C0F6B8C0-5397-CE4B-BF6F-8F017BF89B7D}" srcOrd="0" destOrd="0" presId="urn:microsoft.com/office/officeart/2005/8/layout/radial1"/>
    <dgm:cxn modelId="{9859C752-2940-B045-934F-969ABEA3FA26}" type="presOf" srcId="{B7DCAE3B-004C-734B-9A86-F04ED94DF7C9}" destId="{94EDAF6A-682C-F348-959A-77AE115D4BEF}" srcOrd="0" destOrd="0" presId="urn:microsoft.com/office/officeart/2005/8/layout/radial1"/>
    <dgm:cxn modelId="{4BB120B6-A913-BE4F-891C-23C56CE8E4CB}" type="presOf" srcId="{88241994-BA0E-D043-B239-D04A63479F3B}" destId="{6E6311E5-650A-5C4D-A7C8-F2E1AD1F19C7}" srcOrd="0" destOrd="0" presId="urn:microsoft.com/office/officeart/2005/8/layout/radial1"/>
    <dgm:cxn modelId="{A52128A4-5EF6-8A43-B30F-DE8639AAC9B9}" type="presOf" srcId="{0D3787F0-29AB-7B48-9930-53289D1950E6}" destId="{1D2BEA68-9942-AE49-870A-A66D10F7AD3B}" srcOrd="0" destOrd="0" presId="urn:microsoft.com/office/officeart/2005/8/layout/radial1"/>
    <dgm:cxn modelId="{C57B79EC-7525-E444-B14E-288F471071EC}" srcId="{1EE1C290-0A4B-6F4C-A4FE-E8EBD94ED58D}" destId="{B7DCAE3B-004C-734B-9A86-F04ED94DF7C9}" srcOrd="0" destOrd="0" parTransId="{4DA2A5CF-0F60-B84F-947F-0BFEC8872164}" sibTransId="{90BEE04E-BB0A-1340-BC1E-DDA41DAFC419}"/>
    <dgm:cxn modelId="{02461D74-E66F-5E4D-B00F-5A7996D53386}" type="presOf" srcId="{BEBDD9E1-53C5-7347-9B68-029A3E044618}" destId="{DAF0B3CF-4D52-B644-B7BE-831F4339F8FA}" srcOrd="1" destOrd="0" presId="urn:microsoft.com/office/officeart/2005/8/layout/radial1"/>
    <dgm:cxn modelId="{6F3BEE6A-8EC4-E64F-9C38-5E2D1D7A4946}" type="presOf" srcId="{1EE1C290-0A4B-6F4C-A4FE-E8EBD94ED58D}" destId="{42F79CCB-5C50-D04C-AFA8-266291AAA9E3}" srcOrd="0" destOrd="0" presId="urn:microsoft.com/office/officeart/2005/8/layout/radial1"/>
    <dgm:cxn modelId="{8AA5F696-650D-2C46-9DD6-D50402BC9E4F}" type="presOf" srcId="{E5C351C4-A265-1C48-B5BC-276B5167B022}" destId="{57AA58EE-D53E-8546-BF3A-2EDA0B0E4030}" srcOrd="0" destOrd="0" presId="urn:microsoft.com/office/officeart/2005/8/layout/radial1"/>
    <dgm:cxn modelId="{AC6B56C1-6405-3E47-9CB9-164302E5DB1C}" srcId="{B7DCAE3B-004C-734B-9A86-F04ED94DF7C9}" destId="{9BB3FB36-A0E8-CF45-923A-AFF14A6C8122}" srcOrd="0" destOrd="0" parTransId="{C78F5464-CB77-AF40-9A26-883682C1CC90}" sibTransId="{1AA5AC36-8859-E144-802E-10A6E7C17DAB}"/>
    <dgm:cxn modelId="{AD5360CB-E586-CA4B-81DA-87089F62664F}" srcId="{B7DCAE3B-004C-734B-9A86-F04ED94DF7C9}" destId="{1DB8575C-994F-CA48-8690-5354B54B97D8}" srcOrd="1" destOrd="0" parTransId="{E5C351C4-A265-1C48-B5BC-276B5167B022}" sibTransId="{2111AC78-6BFB-2A49-B9B4-8004E8688053}"/>
    <dgm:cxn modelId="{A1F29D92-F854-4749-B153-C78E4A706841}" type="presOf" srcId="{4CD18819-21F3-AB46-BEFF-4CDFAE9DD254}" destId="{7E1220E2-944A-B141-9AFD-6C2291AF611F}" srcOrd="0" destOrd="0" presId="urn:microsoft.com/office/officeart/2005/8/layout/radial1"/>
    <dgm:cxn modelId="{D847C1FC-D4DF-8D42-9651-4988D719CEBC}" type="presOf" srcId="{90429E08-C123-8348-BF29-BC4BD3F12461}" destId="{03FA349E-84EF-C44C-B1F7-F7A7F649FCB5}" srcOrd="1" destOrd="0" presId="urn:microsoft.com/office/officeart/2005/8/layout/radial1"/>
    <dgm:cxn modelId="{483AF5EB-0D23-9D45-A130-7E00522B4D84}" srcId="{B7DCAE3B-004C-734B-9A86-F04ED94DF7C9}" destId="{4CD18819-21F3-AB46-BEFF-4CDFAE9DD254}" srcOrd="2" destOrd="0" parTransId="{34F69D52-23A5-4B41-B472-43EAECBA2647}" sibTransId="{734655FD-F3AF-AB40-8627-1DDF9C033086}"/>
    <dgm:cxn modelId="{1A05C693-600C-784F-B845-5DDDE06F5AAD}" type="presParOf" srcId="{42F79CCB-5C50-D04C-AFA8-266291AAA9E3}" destId="{94EDAF6A-682C-F348-959A-77AE115D4BEF}" srcOrd="0" destOrd="0" presId="urn:microsoft.com/office/officeart/2005/8/layout/radial1"/>
    <dgm:cxn modelId="{2C77F097-393D-D645-81D1-EFC244A995EC}" type="presParOf" srcId="{42F79CCB-5C50-D04C-AFA8-266291AAA9E3}" destId="{065922D4-0412-1E41-A41C-1C30D94F8E32}" srcOrd="1" destOrd="0" presId="urn:microsoft.com/office/officeart/2005/8/layout/radial1"/>
    <dgm:cxn modelId="{7193E7E2-242E-4E4C-9D28-2CE86DB85626}" type="presParOf" srcId="{065922D4-0412-1E41-A41C-1C30D94F8E32}" destId="{DC424AA4-76A5-6548-86B2-1AA81B603396}" srcOrd="0" destOrd="0" presId="urn:microsoft.com/office/officeart/2005/8/layout/radial1"/>
    <dgm:cxn modelId="{43A19C7C-9E4C-FA42-8B9B-E5E7D84C5DD5}" type="presParOf" srcId="{42F79CCB-5C50-D04C-AFA8-266291AAA9E3}" destId="{AA3FF19F-8C62-8345-B198-E4DEFB694C57}" srcOrd="2" destOrd="0" presId="urn:microsoft.com/office/officeart/2005/8/layout/radial1"/>
    <dgm:cxn modelId="{E93E19EE-AF45-944F-B0C2-8BF7DE96DF97}" type="presParOf" srcId="{42F79CCB-5C50-D04C-AFA8-266291AAA9E3}" destId="{57AA58EE-D53E-8546-BF3A-2EDA0B0E4030}" srcOrd="3" destOrd="0" presId="urn:microsoft.com/office/officeart/2005/8/layout/radial1"/>
    <dgm:cxn modelId="{0D2C54C1-CF9C-6249-9AC4-5F1786BA61EC}" type="presParOf" srcId="{57AA58EE-D53E-8546-BF3A-2EDA0B0E4030}" destId="{5BB752FE-CA9E-0D4D-8392-DE551B8A28B9}" srcOrd="0" destOrd="0" presId="urn:microsoft.com/office/officeart/2005/8/layout/radial1"/>
    <dgm:cxn modelId="{658A43D8-C1BA-1A4C-823F-A437C8B3822E}" type="presParOf" srcId="{42F79CCB-5C50-D04C-AFA8-266291AAA9E3}" destId="{C0F6B8C0-5397-CE4B-BF6F-8F017BF89B7D}" srcOrd="4" destOrd="0" presId="urn:microsoft.com/office/officeart/2005/8/layout/radial1"/>
    <dgm:cxn modelId="{45E1FACF-8A63-E84A-B8F9-F5DCD95F96E8}" type="presParOf" srcId="{42F79CCB-5C50-D04C-AFA8-266291AAA9E3}" destId="{BE86E0C2-5C89-CF4F-8CAF-C227DF60E102}" srcOrd="5" destOrd="0" presId="urn:microsoft.com/office/officeart/2005/8/layout/radial1"/>
    <dgm:cxn modelId="{87455213-F591-C248-AB23-F17017096FBA}" type="presParOf" srcId="{BE86E0C2-5C89-CF4F-8CAF-C227DF60E102}" destId="{91905286-DB33-9740-8C91-45AB1A3159D5}" srcOrd="0" destOrd="0" presId="urn:microsoft.com/office/officeart/2005/8/layout/radial1"/>
    <dgm:cxn modelId="{3199A3E3-547A-9240-AE7A-AE87522FE469}" type="presParOf" srcId="{42F79CCB-5C50-D04C-AFA8-266291AAA9E3}" destId="{7E1220E2-944A-B141-9AFD-6C2291AF611F}" srcOrd="6" destOrd="0" presId="urn:microsoft.com/office/officeart/2005/8/layout/radial1"/>
    <dgm:cxn modelId="{E40645BC-AD48-5A49-99E6-6D564DDDDD8B}" type="presParOf" srcId="{42F79CCB-5C50-D04C-AFA8-266291AAA9E3}" destId="{F0965141-2119-D840-B36E-924AC85559F7}" srcOrd="7" destOrd="0" presId="urn:microsoft.com/office/officeart/2005/8/layout/radial1"/>
    <dgm:cxn modelId="{DAB97AF0-86AF-7A4E-9B92-55301EE0BB27}" type="presParOf" srcId="{F0965141-2119-D840-B36E-924AC85559F7}" destId="{9209D6DF-DACD-0646-8723-F06FF7313113}" srcOrd="0" destOrd="0" presId="urn:microsoft.com/office/officeart/2005/8/layout/radial1"/>
    <dgm:cxn modelId="{2482C851-0F61-D04D-B67C-D2CDF8F18678}" type="presParOf" srcId="{42F79CCB-5C50-D04C-AFA8-266291AAA9E3}" destId="{81E50127-9696-084D-9D4E-8CB746C4304C}" srcOrd="8" destOrd="0" presId="urn:microsoft.com/office/officeart/2005/8/layout/radial1"/>
    <dgm:cxn modelId="{764E7134-B875-C940-9175-C6992AAF8FFB}" type="presParOf" srcId="{42F79CCB-5C50-D04C-AFA8-266291AAA9E3}" destId="{001A216B-0C72-AC4F-816D-6835E5C166CC}" srcOrd="9" destOrd="0" presId="urn:microsoft.com/office/officeart/2005/8/layout/radial1"/>
    <dgm:cxn modelId="{CD5C9F14-7EF1-5546-9267-C4515F51FE9E}" type="presParOf" srcId="{001A216B-0C72-AC4F-816D-6835E5C166CC}" destId="{DAF0B3CF-4D52-B644-B7BE-831F4339F8FA}" srcOrd="0" destOrd="0" presId="urn:microsoft.com/office/officeart/2005/8/layout/radial1"/>
    <dgm:cxn modelId="{CC2516D0-8F68-1B4F-A195-CADBDDF32698}" type="presParOf" srcId="{42F79CCB-5C50-D04C-AFA8-266291AAA9E3}" destId="{1D2BEA68-9942-AE49-870A-A66D10F7AD3B}" srcOrd="10" destOrd="0" presId="urn:microsoft.com/office/officeart/2005/8/layout/radial1"/>
    <dgm:cxn modelId="{FC8110D8-798B-D143-AB07-CC5E92228FBC}" type="presParOf" srcId="{42F79CCB-5C50-D04C-AFA8-266291AAA9E3}" destId="{1AF424D1-44C6-5E40-8B35-E96596A7CBDC}" srcOrd="11" destOrd="0" presId="urn:microsoft.com/office/officeart/2005/8/layout/radial1"/>
    <dgm:cxn modelId="{599E4AA1-B8FF-CF4B-B896-D98E6496554C}" type="presParOf" srcId="{1AF424D1-44C6-5E40-8B35-E96596A7CBDC}" destId="{03FA349E-84EF-C44C-B1F7-F7A7F649FCB5}" srcOrd="0" destOrd="0" presId="urn:microsoft.com/office/officeart/2005/8/layout/radial1"/>
    <dgm:cxn modelId="{202C69C6-8674-A04F-8774-04964E5F5384}" type="presParOf" srcId="{42F79CCB-5C50-D04C-AFA8-266291AAA9E3}" destId="{6E6311E5-650A-5C4D-A7C8-F2E1AD1F19C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377E6-9631-FF4A-9C5E-EA57A2D24421}" type="doc">
      <dgm:prSet loTypeId="urn:microsoft.com/office/officeart/2005/8/layout/hierarchy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D28853E-588F-7944-A8B8-88346FD4F2F0}">
      <dgm:prSet phldrT="[Text]" custT="1"/>
      <dgm:spPr>
        <a:gradFill flip="none" rotWithShape="0">
          <a:gsLst>
            <a:gs pos="0">
              <a:schemeClr val="accent4">
                <a:hueOff val="-1488257"/>
                <a:satOff val="8966"/>
                <a:lumOff val="719"/>
                <a:shade val="51000"/>
                <a:satMod val="130000"/>
                <a:alpha val="82000"/>
              </a:schemeClr>
            </a:gs>
            <a:gs pos="80000">
              <a:schemeClr val="accent4">
                <a:hueOff val="-1488257"/>
                <a:satOff val="8966"/>
                <a:lumOff val="719"/>
                <a:shade val="93000"/>
                <a:satMod val="130000"/>
                <a:alpha val="82000"/>
              </a:schemeClr>
            </a:gs>
            <a:gs pos="100000">
              <a:schemeClr val="accent4">
                <a:hueOff val="-1488257"/>
                <a:satOff val="8966"/>
                <a:lumOff val="719"/>
                <a:shade val="94000"/>
                <a:satMod val="135000"/>
                <a:alpha val="82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ta-IN" sz="1200" dirty="0" smtClean="0">
              <a:latin typeface="Calibri"/>
              <a:cs typeface="Calibri"/>
            </a:rPr>
            <a:t>Oblikovanje pojmovnika</a:t>
          </a:r>
          <a:endParaRPr lang="en-US" sz="1200" dirty="0">
            <a:latin typeface="Calibri"/>
            <a:cs typeface="Calibri"/>
          </a:endParaRPr>
        </a:p>
      </dgm:t>
    </dgm:pt>
    <dgm:pt modelId="{F055E85F-03A9-E840-A632-E51A4CCCDB3C}" type="parTrans" cxnId="{FA7543A4-BF6C-D341-994A-44B1F2095BE9}">
      <dgm:prSet/>
      <dgm:spPr/>
      <dgm:t>
        <a:bodyPr/>
        <a:lstStyle/>
        <a:p>
          <a:endParaRPr lang="en-US"/>
        </a:p>
      </dgm:t>
    </dgm:pt>
    <dgm:pt modelId="{86C935EC-801C-7641-95A0-5AB6BBF10301}" type="sibTrans" cxnId="{FA7543A4-BF6C-D341-994A-44B1F2095BE9}">
      <dgm:prSet/>
      <dgm:spPr/>
      <dgm:t>
        <a:bodyPr/>
        <a:lstStyle/>
        <a:p>
          <a:endParaRPr lang="en-US"/>
        </a:p>
      </dgm:t>
    </dgm:pt>
    <dgm:pt modelId="{674CA260-065A-5D4A-BACE-3F364AEB4835}">
      <dgm:prSet phldrT="[Text]" custT="1"/>
      <dgm:spPr>
        <a:solidFill>
          <a:schemeClr val="lt1">
            <a:hueOff val="0"/>
            <a:satOff val="0"/>
            <a:lumOff val="0"/>
            <a:alpha val="58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Prednosti</a:t>
          </a:r>
          <a:endParaRPr lang="en-US" sz="1200" b="1" dirty="0">
            <a:latin typeface="Calibri"/>
            <a:cs typeface="Calibri"/>
          </a:endParaRPr>
        </a:p>
      </dgm:t>
    </dgm:pt>
    <dgm:pt modelId="{0B671D31-FFE9-6340-8909-A0B052184747}" type="parTrans" cxnId="{8562EA06-76BD-BC4D-B385-0E8F0DFCC8CB}">
      <dgm:prSet/>
      <dgm:spPr/>
      <dgm:t>
        <a:bodyPr/>
        <a:lstStyle/>
        <a:p>
          <a:endParaRPr lang="en-US"/>
        </a:p>
      </dgm:t>
    </dgm:pt>
    <dgm:pt modelId="{C7BE5500-17F6-564C-A6BC-1B62DDAB2174}" type="sibTrans" cxnId="{8562EA06-76BD-BC4D-B385-0E8F0DFCC8CB}">
      <dgm:prSet/>
      <dgm:spPr/>
      <dgm:t>
        <a:bodyPr/>
        <a:lstStyle/>
        <a:p>
          <a:endParaRPr lang="en-US"/>
        </a:p>
      </dgm:t>
    </dgm:pt>
    <dgm:pt modelId="{CA44A732-38AB-7048-AC68-924989597D49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Mane</a:t>
          </a:r>
          <a:endParaRPr lang="en-US" sz="1200" b="1" dirty="0">
            <a:latin typeface="Calibri"/>
            <a:cs typeface="Calibri"/>
          </a:endParaRPr>
        </a:p>
      </dgm:t>
    </dgm:pt>
    <dgm:pt modelId="{BBE24C73-87D4-1C4B-90CA-8ADD9B1BE63B}" type="parTrans" cxnId="{1C927C6D-AD43-654F-A6A9-4C2A941837DA}">
      <dgm:prSet/>
      <dgm:spPr/>
      <dgm:t>
        <a:bodyPr/>
        <a:lstStyle/>
        <a:p>
          <a:endParaRPr lang="en-US"/>
        </a:p>
      </dgm:t>
    </dgm:pt>
    <dgm:pt modelId="{AF47BFF6-E141-1848-9E4B-F78A454FA235}" type="sibTrans" cxnId="{1C927C6D-AD43-654F-A6A9-4C2A941837DA}">
      <dgm:prSet/>
      <dgm:spPr/>
      <dgm:t>
        <a:bodyPr/>
        <a:lstStyle/>
        <a:p>
          <a:endParaRPr lang="en-US"/>
        </a:p>
      </dgm:t>
    </dgm:pt>
    <dgm:pt modelId="{46B47054-9662-0348-A897-C8F844C8BD72}">
      <dgm:prSet phldrT="[Text]" custT="1"/>
      <dgm:spPr>
        <a:gradFill flip="none" rotWithShape="0">
          <a:gsLst>
            <a:gs pos="0">
              <a:schemeClr val="accent4">
                <a:hueOff val="-2976514"/>
                <a:satOff val="17933"/>
                <a:lumOff val="1437"/>
                <a:shade val="51000"/>
                <a:satMod val="130000"/>
                <a:alpha val="84000"/>
              </a:schemeClr>
            </a:gs>
            <a:gs pos="80000">
              <a:schemeClr val="accent4">
                <a:hueOff val="-2976514"/>
                <a:satOff val="17933"/>
                <a:lumOff val="1437"/>
                <a:shade val="93000"/>
                <a:satMod val="130000"/>
                <a:alpha val="84000"/>
              </a:schemeClr>
            </a:gs>
            <a:gs pos="100000">
              <a:schemeClr val="accent4">
                <a:hueOff val="-2976514"/>
                <a:satOff val="17933"/>
                <a:lumOff val="1437"/>
                <a:shade val="94000"/>
                <a:satMod val="135000"/>
                <a:alpha val="84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ta-IN" sz="1200" dirty="0" smtClean="0">
              <a:latin typeface="Calibri"/>
              <a:cs typeface="Calibri"/>
            </a:rPr>
            <a:t>Konstruktivistički pristup</a:t>
          </a:r>
          <a:endParaRPr lang="en-US" sz="1200" dirty="0">
            <a:latin typeface="Calibri"/>
            <a:cs typeface="Calibri"/>
          </a:endParaRPr>
        </a:p>
      </dgm:t>
    </dgm:pt>
    <dgm:pt modelId="{04FA84CC-D1AF-6F41-B2F8-240C71972A7D}" type="parTrans" cxnId="{2545EE61-C495-D345-AAB9-86DF840D888C}">
      <dgm:prSet/>
      <dgm:spPr/>
      <dgm:t>
        <a:bodyPr/>
        <a:lstStyle/>
        <a:p>
          <a:endParaRPr lang="en-US"/>
        </a:p>
      </dgm:t>
    </dgm:pt>
    <dgm:pt modelId="{7DC08406-BE13-EC44-B5CF-239309F1C872}" type="sibTrans" cxnId="{2545EE61-C495-D345-AAB9-86DF840D888C}">
      <dgm:prSet/>
      <dgm:spPr/>
      <dgm:t>
        <a:bodyPr/>
        <a:lstStyle/>
        <a:p>
          <a:endParaRPr lang="en-US"/>
        </a:p>
      </dgm:t>
    </dgm:pt>
    <dgm:pt modelId="{9792897A-FE38-C149-B720-C0F0F929695B}">
      <dgm:prSet phldrT="[Text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Prednosti</a:t>
          </a:r>
          <a:endParaRPr lang="en-US" sz="1200" b="1" dirty="0">
            <a:latin typeface="Calibri"/>
            <a:cs typeface="Calibri"/>
          </a:endParaRPr>
        </a:p>
      </dgm:t>
    </dgm:pt>
    <dgm:pt modelId="{8A3F6459-9560-724F-92FE-39D3451B90D1}" type="parTrans" cxnId="{55DCD34B-0632-6D40-9158-F1DCE145C6A0}">
      <dgm:prSet/>
      <dgm:spPr/>
      <dgm:t>
        <a:bodyPr/>
        <a:lstStyle/>
        <a:p>
          <a:endParaRPr lang="en-US"/>
        </a:p>
      </dgm:t>
    </dgm:pt>
    <dgm:pt modelId="{BA863467-B9BD-0E4F-884D-A46D8BBE49D3}" type="sibTrans" cxnId="{55DCD34B-0632-6D40-9158-F1DCE145C6A0}">
      <dgm:prSet/>
      <dgm:spPr/>
      <dgm:t>
        <a:bodyPr/>
        <a:lstStyle/>
        <a:p>
          <a:endParaRPr lang="en-US"/>
        </a:p>
      </dgm:t>
    </dgm:pt>
    <dgm:pt modelId="{97FC4A85-1BCA-B942-9BE9-925380574B98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Mane</a:t>
          </a:r>
          <a:endParaRPr lang="en-US" sz="1200" b="1" dirty="0">
            <a:latin typeface="Calibri"/>
            <a:cs typeface="Calibri"/>
          </a:endParaRPr>
        </a:p>
      </dgm:t>
    </dgm:pt>
    <dgm:pt modelId="{7CA333AA-ECF3-6440-BF91-707A1A260E2F}" type="parTrans" cxnId="{DC5A79F4-A540-7E4D-9A55-16C4C9A674A0}">
      <dgm:prSet/>
      <dgm:spPr/>
      <dgm:t>
        <a:bodyPr/>
        <a:lstStyle/>
        <a:p>
          <a:endParaRPr lang="en-US"/>
        </a:p>
      </dgm:t>
    </dgm:pt>
    <dgm:pt modelId="{602DCA07-0576-2D42-BD31-2F23B8F632EE}" type="sibTrans" cxnId="{DC5A79F4-A540-7E4D-9A55-16C4C9A674A0}">
      <dgm:prSet/>
      <dgm:spPr/>
      <dgm:t>
        <a:bodyPr/>
        <a:lstStyle/>
        <a:p>
          <a:endParaRPr lang="en-US"/>
        </a:p>
      </dgm:t>
    </dgm:pt>
    <dgm:pt modelId="{B541A2F0-176F-9E49-A5BD-E982F7317E33}">
      <dgm:prSet phldrT="[Text]" custT="1"/>
      <dgm:spPr>
        <a:solidFill>
          <a:schemeClr val="lt1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Prednosti</a:t>
          </a:r>
          <a:endParaRPr lang="en-US" sz="1200" b="1" dirty="0">
            <a:latin typeface="Calibri"/>
            <a:cs typeface="Calibri"/>
          </a:endParaRPr>
        </a:p>
      </dgm:t>
    </dgm:pt>
    <dgm:pt modelId="{C154528B-D886-434D-BC56-2DB0FF58D9E7}" type="parTrans" cxnId="{022141F7-60FD-2C42-B40F-3292B197554C}">
      <dgm:prSet/>
      <dgm:spPr/>
      <dgm:t>
        <a:bodyPr/>
        <a:lstStyle/>
        <a:p>
          <a:endParaRPr lang="en-US"/>
        </a:p>
      </dgm:t>
    </dgm:pt>
    <dgm:pt modelId="{6B8F40D3-DA7B-0D40-9528-1B2E45BA8FD4}" type="sibTrans" cxnId="{022141F7-60FD-2C42-B40F-3292B197554C}">
      <dgm:prSet/>
      <dgm:spPr/>
      <dgm:t>
        <a:bodyPr/>
        <a:lstStyle/>
        <a:p>
          <a:endParaRPr lang="en-US"/>
        </a:p>
      </dgm:t>
    </dgm:pt>
    <dgm:pt modelId="{A5AC652A-FDCA-1344-BA6D-8F1B762E0572}">
      <dgm:prSet phldrT="[Text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Mane</a:t>
          </a:r>
          <a:endParaRPr lang="en-US" sz="1200" b="1" dirty="0">
            <a:latin typeface="Calibri"/>
            <a:cs typeface="Calibri"/>
          </a:endParaRPr>
        </a:p>
      </dgm:t>
    </dgm:pt>
    <dgm:pt modelId="{92F8D303-C4FA-E245-A2C0-197F6908BCCD}" type="parTrans" cxnId="{A5716158-F262-6E45-9EC8-0DE05B80AE13}">
      <dgm:prSet/>
      <dgm:spPr/>
      <dgm:t>
        <a:bodyPr/>
        <a:lstStyle/>
        <a:p>
          <a:endParaRPr lang="en-US"/>
        </a:p>
      </dgm:t>
    </dgm:pt>
    <dgm:pt modelId="{0064F4E2-8E78-BF48-8C61-06BBFBB8D5A6}" type="sibTrans" cxnId="{A5716158-F262-6E45-9EC8-0DE05B80AE13}">
      <dgm:prSet/>
      <dgm:spPr/>
      <dgm:t>
        <a:bodyPr/>
        <a:lstStyle/>
        <a:p>
          <a:endParaRPr lang="en-US"/>
        </a:p>
      </dgm:t>
    </dgm:pt>
    <dgm:pt modelId="{E8CFAE6A-C3FE-F349-9794-B57AFD25A8E0}">
      <dgm:prSet phldrT="[Text]" custT="1"/>
      <dgm:spPr>
        <a:solidFill>
          <a:schemeClr val="lt1">
            <a:hueOff val="0"/>
            <a:satOff val="0"/>
            <a:lumOff val="0"/>
            <a:alpha val="58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učenici obrađuju pojmove kroz zabavu</a:t>
          </a:r>
          <a:endParaRPr lang="en-US" sz="1400" dirty="0">
            <a:latin typeface="Calibri"/>
            <a:cs typeface="Calibri"/>
          </a:endParaRPr>
        </a:p>
      </dgm:t>
    </dgm:pt>
    <dgm:pt modelId="{2D8A9659-16EF-A943-B7FF-8CB0F5C05952}" type="parTrans" cxnId="{DBEAB27C-8DF7-2F4C-98A6-A907D5FF8AAB}">
      <dgm:prSet/>
      <dgm:spPr/>
      <dgm:t>
        <a:bodyPr/>
        <a:lstStyle/>
        <a:p>
          <a:endParaRPr lang="en-US"/>
        </a:p>
      </dgm:t>
    </dgm:pt>
    <dgm:pt modelId="{5E295360-B63D-9647-ADF3-968AE7789EEC}" type="sibTrans" cxnId="{DBEAB27C-8DF7-2F4C-98A6-A907D5FF8AAB}">
      <dgm:prSet/>
      <dgm:spPr/>
      <dgm:t>
        <a:bodyPr/>
        <a:lstStyle/>
        <a:p>
          <a:endParaRPr lang="en-US"/>
        </a:p>
      </dgm:t>
    </dgm:pt>
    <dgm:pt modelId="{83484849-E4A1-9649-A292-7882A0A71E74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Relevantnost izvora</a:t>
          </a:r>
          <a:endParaRPr lang="en-US" sz="1100" dirty="0">
            <a:latin typeface="Calibri"/>
            <a:cs typeface="Calibri"/>
          </a:endParaRPr>
        </a:p>
      </dgm:t>
    </dgm:pt>
    <dgm:pt modelId="{A17E5126-EFA8-8449-976D-3462F93D77C0}" type="parTrans" cxnId="{0B001192-CE34-0840-B9AC-B63F2B23F3C9}">
      <dgm:prSet/>
      <dgm:spPr/>
      <dgm:t>
        <a:bodyPr/>
        <a:lstStyle/>
        <a:p>
          <a:endParaRPr lang="en-US"/>
        </a:p>
      </dgm:t>
    </dgm:pt>
    <dgm:pt modelId="{DBDE50EC-4FD6-234C-A5C9-6E5FEBBEFCDA}" type="sibTrans" cxnId="{0B001192-CE34-0840-B9AC-B63F2B23F3C9}">
      <dgm:prSet/>
      <dgm:spPr/>
      <dgm:t>
        <a:bodyPr/>
        <a:lstStyle/>
        <a:p>
          <a:endParaRPr lang="en-US"/>
        </a:p>
      </dgm:t>
    </dgm:pt>
    <dgm:pt modelId="{E411B042-D048-5549-8EA2-FD7C9F3142AA}">
      <dgm:prSet phldrT="[Text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značaj organizacije u vremeniku izrade i podjeli zadataka unutar grupe </a:t>
          </a:r>
          <a:endParaRPr lang="en-US" sz="1100" dirty="0">
            <a:latin typeface="Calibri"/>
            <a:cs typeface="Calibri"/>
          </a:endParaRPr>
        </a:p>
      </dgm:t>
    </dgm:pt>
    <dgm:pt modelId="{557482D6-A3D4-534F-82A5-D35D5A4FC35F}" type="parTrans" cxnId="{E4EBA967-420C-7942-9DB4-96B0A0DF041F}">
      <dgm:prSet/>
      <dgm:spPr/>
      <dgm:t>
        <a:bodyPr/>
        <a:lstStyle/>
        <a:p>
          <a:endParaRPr lang="en-US"/>
        </a:p>
      </dgm:t>
    </dgm:pt>
    <dgm:pt modelId="{10FF2815-7B3D-2A4D-A2AE-C4A394B31B81}" type="sibTrans" cxnId="{E4EBA967-420C-7942-9DB4-96B0A0DF041F}">
      <dgm:prSet/>
      <dgm:spPr/>
      <dgm:t>
        <a:bodyPr/>
        <a:lstStyle/>
        <a:p>
          <a:endParaRPr lang="en-US"/>
        </a:p>
      </dgm:t>
    </dgm:pt>
    <dgm:pt modelId="{093986FB-2BB0-614B-A0DC-E85417A5D8BE}">
      <dgm:prSet phldrT="[Text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Učenici postavljaju i rješavaju probleme</a:t>
          </a:r>
          <a:endParaRPr lang="en-US" sz="1100" dirty="0">
            <a:latin typeface="Calibri"/>
            <a:cs typeface="Calibri"/>
          </a:endParaRPr>
        </a:p>
      </dgm:t>
    </dgm:pt>
    <dgm:pt modelId="{680FFA58-8CEC-1346-8A8C-E185DE8DDA17}" type="parTrans" cxnId="{336D4E79-3C60-E343-925B-FFA533A75628}">
      <dgm:prSet/>
      <dgm:spPr/>
      <dgm:t>
        <a:bodyPr/>
        <a:lstStyle/>
        <a:p>
          <a:endParaRPr lang="en-US"/>
        </a:p>
      </dgm:t>
    </dgm:pt>
    <dgm:pt modelId="{BCEE9F91-8007-F94D-B468-464FCEAAF97E}" type="sibTrans" cxnId="{336D4E79-3C60-E343-925B-FFA533A75628}">
      <dgm:prSet/>
      <dgm:spPr/>
      <dgm:t>
        <a:bodyPr/>
        <a:lstStyle/>
        <a:p>
          <a:endParaRPr lang="en-US"/>
        </a:p>
      </dgm:t>
    </dgm:pt>
    <dgm:pt modelId="{0938F348-0CA2-1145-BB48-EEE2930999F6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znatno bolji video-uratci od izvještaja (prezentacija Design cyclea)</a:t>
          </a:r>
          <a:endParaRPr lang="en-US" sz="1100" dirty="0">
            <a:latin typeface="Calibri"/>
            <a:cs typeface="Calibri"/>
          </a:endParaRPr>
        </a:p>
      </dgm:t>
    </dgm:pt>
    <dgm:pt modelId="{A949F606-3ABE-7140-9BDF-4505AC3FE281}" type="parTrans" cxnId="{94BF4A37-625A-CF4B-A94B-B68E34A776AC}">
      <dgm:prSet/>
      <dgm:spPr/>
      <dgm:t>
        <a:bodyPr/>
        <a:lstStyle/>
        <a:p>
          <a:endParaRPr lang="en-US"/>
        </a:p>
      </dgm:t>
    </dgm:pt>
    <dgm:pt modelId="{920F44DF-7D71-FE46-B13A-F73FF8E5E7A5}" type="sibTrans" cxnId="{94BF4A37-625A-CF4B-A94B-B68E34A776AC}">
      <dgm:prSet/>
      <dgm:spPr/>
      <dgm:t>
        <a:bodyPr/>
        <a:lstStyle/>
        <a:p>
          <a:endParaRPr lang="en-US"/>
        </a:p>
      </dgm:t>
    </dgm:pt>
    <dgm:pt modelId="{A18E3E57-6E40-5A46-A8DD-8BE88FD9C7AA}">
      <dgm:prSet phldrT="[Text]" custT="1"/>
      <dgm:spPr>
        <a:gradFill flip="none" rotWithShape="0">
          <a:gsLst>
            <a:gs pos="0">
              <a:schemeClr val="accent4">
                <a:hueOff val="-4464771"/>
                <a:satOff val="26899"/>
                <a:lumOff val="2156"/>
                <a:shade val="51000"/>
                <a:satMod val="130000"/>
                <a:alpha val="58000"/>
              </a:schemeClr>
            </a:gs>
            <a:gs pos="80000">
              <a:schemeClr val="accent4">
                <a:hueOff val="-4464771"/>
                <a:satOff val="26899"/>
                <a:lumOff val="2156"/>
                <a:shade val="93000"/>
                <a:satMod val="130000"/>
                <a:alpha val="58000"/>
              </a:schemeClr>
            </a:gs>
            <a:gs pos="100000">
              <a:schemeClr val="accent4">
                <a:hueOff val="-4464771"/>
                <a:satOff val="26899"/>
                <a:lumOff val="2156"/>
                <a:shade val="94000"/>
                <a:satMod val="135000"/>
                <a:alpha val="58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ta-IN" sz="1200" dirty="0" smtClean="0">
              <a:latin typeface="Calibri"/>
              <a:cs typeface="Calibri"/>
            </a:rPr>
            <a:t>Uloga e-learninga</a:t>
          </a:r>
          <a:endParaRPr lang="en-US" sz="1200" dirty="0">
            <a:latin typeface="Calibri"/>
            <a:cs typeface="Calibri"/>
          </a:endParaRPr>
        </a:p>
      </dgm:t>
    </dgm:pt>
    <dgm:pt modelId="{31476208-7B29-D146-AB76-E8FAC06BEE6E}" type="sibTrans" cxnId="{E34E6571-491F-7449-BC7D-4AD3BC30201A}">
      <dgm:prSet/>
      <dgm:spPr/>
      <dgm:t>
        <a:bodyPr/>
        <a:lstStyle/>
        <a:p>
          <a:endParaRPr lang="en-US"/>
        </a:p>
      </dgm:t>
    </dgm:pt>
    <dgm:pt modelId="{B3765977-E728-EE45-AE82-8957B70C7EA4}" type="parTrans" cxnId="{E34E6571-491F-7449-BC7D-4AD3BC30201A}">
      <dgm:prSet/>
      <dgm:spPr/>
      <dgm:t>
        <a:bodyPr/>
        <a:lstStyle/>
        <a:p>
          <a:endParaRPr lang="en-US"/>
        </a:p>
      </dgm:t>
    </dgm:pt>
    <dgm:pt modelId="{DED5BC22-83F8-C948-BF01-BE3ABB121D21}">
      <dgm:prSet phldrT="[Text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85000"/>
              </a:schemeClr>
            </a:gs>
            <a:gs pos="100000">
              <a:schemeClr val="accent4">
                <a:hueOff val="0"/>
                <a:satOff val="0"/>
                <a:lumOff val="0"/>
                <a:shade val="94000"/>
                <a:satMod val="135000"/>
                <a:alpha val="8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ta-IN" sz="1200" dirty="0" smtClean="0">
              <a:latin typeface="Calibri"/>
              <a:cs typeface="Calibri"/>
            </a:rPr>
            <a:t>Video kao medij izražavanja</a:t>
          </a:r>
          <a:endParaRPr lang="en-US" sz="1200" dirty="0">
            <a:latin typeface="Calibri"/>
            <a:cs typeface="Calibri"/>
          </a:endParaRPr>
        </a:p>
      </dgm:t>
    </dgm:pt>
    <dgm:pt modelId="{28A03E8B-EAEE-8F42-8DF6-66B58369D72F}" type="parTrans" cxnId="{BA93EAB1-FE44-8E43-95BC-CB2822F6C2C7}">
      <dgm:prSet/>
      <dgm:spPr/>
      <dgm:t>
        <a:bodyPr/>
        <a:lstStyle/>
        <a:p>
          <a:endParaRPr lang="en-US"/>
        </a:p>
      </dgm:t>
    </dgm:pt>
    <dgm:pt modelId="{695B5464-E15A-5747-AAB9-9E8C9081B6FB}" type="sibTrans" cxnId="{BA93EAB1-FE44-8E43-95BC-CB2822F6C2C7}">
      <dgm:prSet/>
      <dgm:spPr/>
      <dgm:t>
        <a:bodyPr/>
        <a:lstStyle/>
        <a:p>
          <a:endParaRPr lang="en-US"/>
        </a:p>
      </dgm:t>
    </dgm:pt>
    <dgm:pt modelId="{DCCAF2EE-0401-E247-8EC8-EAC10B34EE5B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Prednosti</a:t>
          </a:r>
          <a:endParaRPr lang="en-US" sz="1200" b="1" dirty="0">
            <a:latin typeface="Calibri"/>
            <a:cs typeface="Calibri"/>
          </a:endParaRPr>
        </a:p>
      </dgm:t>
    </dgm:pt>
    <dgm:pt modelId="{607DAAAC-6314-1B40-AA54-0BEB2AC4989E}" type="parTrans" cxnId="{C444C422-A3C7-0B48-A71C-B6A870ED57E1}">
      <dgm:prSet/>
      <dgm:spPr/>
      <dgm:t>
        <a:bodyPr/>
        <a:lstStyle/>
        <a:p>
          <a:endParaRPr lang="en-US"/>
        </a:p>
      </dgm:t>
    </dgm:pt>
    <dgm:pt modelId="{F295B78D-9078-1B46-8431-28981AEB8C27}" type="sibTrans" cxnId="{C444C422-A3C7-0B48-A71C-B6A870ED57E1}">
      <dgm:prSet/>
      <dgm:spPr/>
      <dgm:t>
        <a:bodyPr/>
        <a:lstStyle/>
        <a:p>
          <a:endParaRPr lang="en-US"/>
        </a:p>
      </dgm:t>
    </dgm:pt>
    <dgm:pt modelId="{DC969442-75FE-3F46-B583-9075DD11DFDD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učenicima je zanimljivije raditi na zadatku.</a:t>
          </a:r>
          <a:endParaRPr lang="en-US" sz="1100" dirty="0">
            <a:latin typeface="Calibri"/>
            <a:cs typeface="Calibri"/>
          </a:endParaRPr>
        </a:p>
      </dgm:t>
    </dgm:pt>
    <dgm:pt modelId="{8E05C25C-89A9-7E42-9A1E-D9A405831F45}" type="parTrans" cxnId="{E9D2D9EC-A434-1441-85F1-FDBA4A8BAE79}">
      <dgm:prSet/>
      <dgm:spPr/>
      <dgm:t>
        <a:bodyPr/>
        <a:lstStyle/>
        <a:p>
          <a:endParaRPr lang="en-US"/>
        </a:p>
      </dgm:t>
    </dgm:pt>
    <dgm:pt modelId="{97D0835B-5EE5-A341-9DC5-91AA8B1578CB}" type="sibTrans" cxnId="{E9D2D9EC-A434-1441-85F1-FDBA4A8BAE79}">
      <dgm:prSet/>
      <dgm:spPr/>
      <dgm:t>
        <a:bodyPr/>
        <a:lstStyle/>
        <a:p>
          <a:endParaRPr lang="en-US"/>
        </a:p>
      </dgm:t>
    </dgm:pt>
    <dgm:pt modelId="{635E0C79-4EEE-3C48-8724-ED4937F2E377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ta-IN" sz="1200" b="1" dirty="0" smtClean="0">
              <a:latin typeface="Calibri"/>
              <a:cs typeface="Calibri"/>
            </a:rPr>
            <a:t>Mane</a:t>
          </a:r>
          <a:endParaRPr lang="en-US" sz="1200" b="1" dirty="0">
            <a:latin typeface="Calibri"/>
            <a:cs typeface="Calibri"/>
          </a:endParaRPr>
        </a:p>
      </dgm:t>
    </dgm:pt>
    <dgm:pt modelId="{BAA9B569-3620-3641-A082-A5415A599A9F}" type="parTrans" cxnId="{0D8C4F82-2C30-3440-9717-923C97963537}">
      <dgm:prSet/>
      <dgm:spPr/>
      <dgm:t>
        <a:bodyPr/>
        <a:lstStyle/>
        <a:p>
          <a:endParaRPr lang="en-US"/>
        </a:p>
      </dgm:t>
    </dgm:pt>
    <dgm:pt modelId="{61AD7360-DA5C-1A45-94D0-ABBF37546904}" type="sibTrans" cxnId="{0D8C4F82-2C30-3440-9717-923C97963537}">
      <dgm:prSet/>
      <dgm:spPr/>
      <dgm:t>
        <a:bodyPr/>
        <a:lstStyle/>
        <a:p>
          <a:endParaRPr lang="en-US"/>
        </a:p>
      </dgm:t>
    </dgm:pt>
    <dgm:pt modelId="{2BAFA07F-71E0-DD43-9DD1-0636F5FEE70F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približavanje prezentacijskim alatima</a:t>
          </a:r>
          <a:endParaRPr lang="en-US" sz="1100" dirty="0">
            <a:latin typeface="Calibri"/>
            <a:cs typeface="Calibri"/>
          </a:endParaRPr>
        </a:p>
      </dgm:t>
    </dgm:pt>
    <dgm:pt modelId="{96C1A8A2-4D81-F14E-9670-6026BB1F5A21}" type="parTrans" cxnId="{F759A6B0-FB92-3B46-8B74-9B00B684DDE2}">
      <dgm:prSet/>
      <dgm:spPr/>
      <dgm:t>
        <a:bodyPr/>
        <a:lstStyle/>
        <a:p>
          <a:endParaRPr lang="en-US"/>
        </a:p>
      </dgm:t>
    </dgm:pt>
    <dgm:pt modelId="{E12E34E4-43C4-234B-8919-9C0D7DC206FA}" type="sibTrans" cxnId="{F759A6B0-FB92-3B46-8B74-9B00B684DDE2}">
      <dgm:prSet/>
      <dgm:spPr/>
      <dgm:t>
        <a:bodyPr/>
        <a:lstStyle/>
        <a:p>
          <a:endParaRPr lang="en-US"/>
        </a:p>
      </dgm:t>
    </dgm:pt>
    <dgm:pt modelId="{B290E964-5268-A848-8A8B-C69FEB86CC02}">
      <dgm:prSet phldrT="[Text]" custT="1"/>
      <dgm:spPr>
        <a:solidFill>
          <a:schemeClr val="lt1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Moodle korišten u svrhu prezentacije</a:t>
          </a:r>
          <a:endParaRPr lang="en-US" sz="1100" dirty="0">
            <a:latin typeface="Calibri"/>
            <a:cs typeface="Calibri"/>
          </a:endParaRPr>
        </a:p>
      </dgm:t>
    </dgm:pt>
    <dgm:pt modelId="{3F9F3773-9A45-AF44-B2B8-8C224193E70A}" type="parTrans" cxnId="{E0297738-572F-0B42-9959-45EE0B0178BF}">
      <dgm:prSet/>
      <dgm:spPr/>
      <dgm:t>
        <a:bodyPr/>
        <a:lstStyle/>
        <a:p>
          <a:endParaRPr lang="en-US"/>
        </a:p>
      </dgm:t>
    </dgm:pt>
    <dgm:pt modelId="{0A5CA154-077C-F847-931A-6206C80E017B}" type="sibTrans" cxnId="{E0297738-572F-0B42-9959-45EE0B0178BF}">
      <dgm:prSet/>
      <dgm:spPr/>
      <dgm:t>
        <a:bodyPr/>
        <a:lstStyle/>
        <a:p>
          <a:endParaRPr lang="en-US"/>
        </a:p>
      </dgm:t>
    </dgm:pt>
    <dgm:pt modelId="{D8399CE6-8CF7-7C4F-8997-E656204A28CF}">
      <dgm:prSet phldrT="[Text]" custT="1"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ta-IN" sz="1100" dirty="0" smtClean="0">
              <a:latin typeface="Calibri"/>
              <a:cs typeface="Calibri"/>
            </a:rPr>
            <a:t>nedovoljno iskorištene mogućnosti Moodla</a:t>
          </a:r>
          <a:endParaRPr lang="en-US" sz="1100" dirty="0">
            <a:latin typeface="Calibri"/>
            <a:cs typeface="Calibri"/>
          </a:endParaRPr>
        </a:p>
      </dgm:t>
    </dgm:pt>
    <dgm:pt modelId="{DD612124-36EA-ED4A-9C88-DA6F53832640}" type="parTrans" cxnId="{962B8F5F-C045-B947-9231-0A18DE70BD55}">
      <dgm:prSet/>
      <dgm:spPr/>
      <dgm:t>
        <a:bodyPr/>
        <a:lstStyle/>
        <a:p>
          <a:endParaRPr lang="en-US"/>
        </a:p>
      </dgm:t>
    </dgm:pt>
    <dgm:pt modelId="{83BBEC4D-9EDC-174C-A6B6-A95E3FD25E81}" type="sibTrans" cxnId="{962B8F5F-C045-B947-9231-0A18DE70BD55}">
      <dgm:prSet/>
      <dgm:spPr/>
      <dgm:t>
        <a:bodyPr/>
        <a:lstStyle/>
        <a:p>
          <a:endParaRPr lang="en-US"/>
        </a:p>
      </dgm:t>
    </dgm:pt>
    <dgm:pt modelId="{40489631-243A-9040-9159-0E8ECE3C2C1D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100" dirty="0">
              <a:latin typeface="Calibri"/>
              <a:cs typeface="Calibri"/>
            </a:rPr>
            <a:t>medij se istražuje kroz korištenje uređaja i aplikacija na internetu</a:t>
          </a:r>
          <a:endParaRPr lang="en-US" sz="1100" dirty="0">
            <a:latin typeface="Calibri"/>
            <a:cs typeface="Calibri"/>
          </a:endParaRPr>
        </a:p>
      </dgm:t>
    </dgm:pt>
    <dgm:pt modelId="{33DB2215-DFE1-334A-894A-5885CF01CDD2}" type="parTrans" cxnId="{5BB15408-D1E8-2746-8BCF-800C01EBD17D}">
      <dgm:prSet/>
      <dgm:spPr/>
      <dgm:t>
        <a:bodyPr/>
        <a:lstStyle/>
        <a:p>
          <a:endParaRPr lang="en-US"/>
        </a:p>
      </dgm:t>
    </dgm:pt>
    <dgm:pt modelId="{48B04D65-2628-474C-B5A5-F571E2BDBFD2}" type="sibTrans" cxnId="{5BB15408-D1E8-2746-8BCF-800C01EBD17D}">
      <dgm:prSet/>
      <dgm:spPr/>
      <dgm:t>
        <a:bodyPr/>
        <a:lstStyle/>
        <a:p>
          <a:endParaRPr lang="en-US"/>
        </a:p>
      </dgm:t>
    </dgm:pt>
    <dgm:pt modelId="{0167ED7D-66A8-884F-90F3-1FE6B311ABC9}">
      <dgm:prSet phldrT="[Text]" custT="1"/>
      <dgm:spPr>
        <a:solidFill>
          <a:schemeClr val="l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r>
            <a:rPr lang="ta-IN" sz="1100" dirty="0">
              <a:latin typeface="Calibri"/>
              <a:cs typeface="Calibri"/>
            </a:rPr>
            <a:t>nemar prema autorskim pravima</a:t>
          </a:r>
          <a:endParaRPr lang="en-US" sz="1100" dirty="0">
            <a:latin typeface="Calibri"/>
            <a:cs typeface="Calibri"/>
          </a:endParaRPr>
        </a:p>
      </dgm:t>
    </dgm:pt>
    <dgm:pt modelId="{E23A486E-758A-C949-98F5-A70554A2004C}" type="parTrans" cxnId="{C660B3A7-5137-984B-8DF4-882316D607DA}">
      <dgm:prSet/>
      <dgm:spPr/>
      <dgm:t>
        <a:bodyPr/>
        <a:lstStyle/>
        <a:p>
          <a:endParaRPr lang="en-US"/>
        </a:p>
      </dgm:t>
    </dgm:pt>
    <dgm:pt modelId="{B071E68C-BB42-B34A-A120-6BD7F79232E3}" type="sibTrans" cxnId="{C660B3A7-5137-984B-8DF4-882316D607DA}">
      <dgm:prSet/>
      <dgm:spPr/>
      <dgm:t>
        <a:bodyPr/>
        <a:lstStyle/>
        <a:p>
          <a:endParaRPr lang="en-US"/>
        </a:p>
      </dgm:t>
    </dgm:pt>
    <dgm:pt modelId="{0D328BA6-43B0-334B-ADA5-1B51E82400EB}">
      <dgm:prSet phldrT="[Text]" custT="1"/>
      <dgm:spPr>
        <a:solidFill>
          <a:schemeClr val="lt1">
            <a:hueOff val="0"/>
            <a:satOff val="0"/>
            <a:lumOff val="0"/>
            <a:alpha val="58000"/>
          </a:schemeClr>
        </a:solidFill>
      </dgm:spPr>
      <dgm:t>
        <a:bodyPr/>
        <a:lstStyle/>
        <a:p>
          <a:r>
            <a:rPr lang="ta-IN" sz="1100" dirty="0">
              <a:latin typeface="Calibri"/>
              <a:cs typeface="Calibri"/>
            </a:rPr>
            <a:t>pojmovnik dobiva novi kontekst </a:t>
          </a:r>
          <a:endParaRPr lang="en-US" sz="1100" dirty="0">
            <a:latin typeface="Calibri"/>
            <a:cs typeface="Calibri"/>
          </a:endParaRPr>
        </a:p>
      </dgm:t>
    </dgm:pt>
    <dgm:pt modelId="{DFBFDE0C-CD7B-6941-9292-3CFC4A16AE47}" type="parTrans" cxnId="{21F10D52-7936-F345-9D72-BD30D556F9AB}">
      <dgm:prSet/>
      <dgm:spPr/>
      <dgm:t>
        <a:bodyPr/>
        <a:lstStyle/>
        <a:p>
          <a:endParaRPr lang="en-US"/>
        </a:p>
      </dgm:t>
    </dgm:pt>
    <dgm:pt modelId="{72CCC50C-33CF-0B42-9CC9-46B3478DE70C}" type="sibTrans" cxnId="{21F10D52-7936-F345-9D72-BD30D556F9AB}">
      <dgm:prSet/>
      <dgm:spPr/>
      <dgm:t>
        <a:bodyPr/>
        <a:lstStyle/>
        <a:p>
          <a:endParaRPr lang="en-US"/>
        </a:p>
      </dgm:t>
    </dgm:pt>
    <dgm:pt modelId="{CA1F9486-943C-5949-9932-566B32CAD593}">
      <dgm:prSet phldrT="[Text]" custT="1"/>
      <dgm:spPr>
        <a:solidFill>
          <a:schemeClr val="lt1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r>
            <a:rPr lang="ta-IN" sz="1100" dirty="0">
              <a:latin typeface="Calibri"/>
              <a:cs typeface="Calibri"/>
            </a:rPr>
            <a:t>stalna dostupnost interneta usmjerava način rješavanja problema</a:t>
          </a:r>
          <a:endParaRPr lang="en-US" sz="1100" dirty="0">
            <a:latin typeface="Calibri"/>
            <a:cs typeface="Calibri"/>
          </a:endParaRPr>
        </a:p>
      </dgm:t>
    </dgm:pt>
    <dgm:pt modelId="{D00DCD90-E230-C749-978D-2FA9F0581778}" type="parTrans" cxnId="{1D524FAB-03BF-6A41-A627-D3F1C4EF4867}">
      <dgm:prSet/>
      <dgm:spPr/>
      <dgm:t>
        <a:bodyPr/>
        <a:lstStyle/>
        <a:p>
          <a:endParaRPr lang="en-US"/>
        </a:p>
      </dgm:t>
    </dgm:pt>
    <dgm:pt modelId="{AF45AFAC-41E9-7E4F-9140-C72D96B67108}" type="sibTrans" cxnId="{1D524FAB-03BF-6A41-A627-D3F1C4EF4867}">
      <dgm:prSet/>
      <dgm:spPr/>
      <dgm:t>
        <a:bodyPr/>
        <a:lstStyle/>
        <a:p>
          <a:endParaRPr lang="en-US"/>
        </a:p>
      </dgm:t>
    </dgm:pt>
    <dgm:pt modelId="{3CCFC49C-E091-1546-A6E1-79312D32DF6A}" type="pres">
      <dgm:prSet presAssocID="{0CB377E6-9631-FF4A-9C5E-EA57A2D244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41471C-473A-9641-B8BF-71853E15CC2A}" type="pres">
      <dgm:prSet presAssocID="{DED5BC22-83F8-C948-BF01-BE3ABB121D21}" presName="root" presStyleCnt="0"/>
      <dgm:spPr/>
    </dgm:pt>
    <dgm:pt modelId="{BE503EF4-4195-BA42-B695-1E7C3BB7BD90}" type="pres">
      <dgm:prSet presAssocID="{DED5BC22-83F8-C948-BF01-BE3ABB121D21}" presName="rootComposite" presStyleCnt="0"/>
      <dgm:spPr/>
    </dgm:pt>
    <dgm:pt modelId="{7F3CD963-9D16-044B-BDA3-44FD49A8D72D}" type="pres">
      <dgm:prSet presAssocID="{DED5BC22-83F8-C948-BF01-BE3ABB121D21}" presName="rootText" presStyleLbl="node1" presStyleIdx="0" presStyleCnt="4" custScaleX="126550" custScaleY="134644" custLinFactNeighborX="4887" custLinFactNeighborY="-5509"/>
      <dgm:spPr/>
      <dgm:t>
        <a:bodyPr/>
        <a:lstStyle/>
        <a:p>
          <a:endParaRPr lang="en-US"/>
        </a:p>
      </dgm:t>
    </dgm:pt>
    <dgm:pt modelId="{DCC5202B-F0EC-9243-BCD5-6830AEE4E5CC}" type="pres">
      <dgm:prSet presAssocID="{DED5BC22-83F8-C948-BF01-BE3ABB121D21}" presName="rootConnector" presStyleLbl="node1" presStyleIdx="0" presStyleCnt="4"/>
      <dgm:spPr/>
      <dgm:t>
        <a:bodyPr/>
        <a:lstStyle/>
        <a:p>
          <a:endParaRPr lang="en-US"/>
        </a:p>
      </dgm:t>
    </dgm:pt>
    <dgm:pt modelId="{8A42340D-65C3-2240-9BD6-6B25B4BB3DE1}" type="pres">
      <dgm:prSet presAssocID="{DED5BC22-83F8-C948-BF01-BE3ABB121D21}" presName="childShape" presStyleCnt="0"/>
      <dgm:spPr/>
    </dgm:pt>
    <dgm:pt modelId="{AEAFC251-366B-E843-82FB-135FFBDEC6A1}" type="pres">
      <dgm:prSet presAssocID="{607DAAAC-6314-1B40-AA54-0BEB2AC4989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3696F024-BB94-424C-AB7D-9D1B559ED769}" type="pres">
      <dgm:prSet presAssocID="{DCCAF2EE-0401-E247-8EC8-EAC10B34EE5B}" presName="childText" presStyleLbl="bgAcc1" presStyleIdx="0" presStyleCnt="8" custScaleX="156559" custScaleY="450244" custLinFactNeighborX="3496" custLinFactNeighborY="-2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331339-5D9B-5743-8D04-6A3DC79B8C32}" type="pres">
      <dgm:prSet presAssocID="{BAA9B569-3620-3641-A082-A5415A599A9F}" presName="Name13" presStyleLbl="parChTrans1D2" presStyleIdx="1" presStyleCnt="8"/>
      <dgm:spPr/>
      <dgm:t>
        <a:bodyPr/>
        <a:lstStyle/>
        <a:p>
          <a:endParaRPr lang="en-US"/>
        </a:p>
      </dgm:t>
    </dgm:pt>
    <dgm:pt modelId="{8638294E-D1D3-0B42-8290-38312D5783E3}" type="pres">
      <dgm:prSet presAssocID="{635E0C79-4EEE-3C48-8724-ED4937F2E377}" presName="childText" presStyleLbl="bgAcc1" presStyleIdx="1" presStyleCnt="8" custScaleX="136405" custScaleY="192405" custLinFactY="8116" custLinFactNeighborX="101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D793C-92D0-0B41-9969-235A1FC5EEBB}" type="pres">
      <dgm:prSet presAssocID="{FD28853E-588F-7944-A8B8-88346FD4F2F0}" presName="root" presStyleCnt="0"/>
      <dgm:spPr/>
    </dgm:pt>
    <dgm:pt modelId="{72FA4F1E-76FD-6F42-874C-0583274A711E}" type="pres">
      <dgm:prSet presAssocID="{FD28853E-588F-7944-A8B8-88346FD4F2F0}" presName="rootComposite" presStyleCnt="0"/>
      <dgm:spPr/>
    </dgm:pt>
    <dgm:pt modelId="{36C5716D-8A57-8C47-A208-DE92A6839089}" type="pres">
      <dgm:prSet presAssocID="{FD28853E-588F-7944-A8B8-88346FD4F2F0}" presName="rootText" presStyleLbl="node1" presStyleIdx="1" presStyleCnt="4" custScaleX="130717" custScaleY="132475" custLinFactNeighborX="-7343" custLinFactNeighborY="-5509"/>
      <dgm:spPr/>
      <dgm:t>
        <a:bodyPr/>
        <a:lstStyle/>
        <a:p>
          <a:endParaRPr lang="en-US"/>
        </a:p>
      </dgm:t>
    </dgm:pt>
    <dgm:pt modelId="{D1098102-3E7B-D749-B595-8FD1076BBCA0}" type="pres">
      <dgm:prSet presAssocID="{FD28853E-588F-7944-A8B8-88346FD4F2F0}" presName="rootConnector" presStyleLbl="node1" presStyleIdx="1" presStyleCnt="4"/>
      <dgm:spPr/>
      <dgm:t>
        <a:bodyPr/>
        <a:lstStyle/>
        <a:p>
          <a:endParaRPr lang="en-US"/>
        </a:p>
      </dgm:t>
    </dgm:pt>
    <dgm:pt modelId="{558A623C-D9D9-7545-B8AE-C4FD1F8D1D0B}" type="pres">
      <dgm:prSet presAssocID="{FD28853E-588F-7944-A8B8-88346FD4F2F0}" presName="childShape" presStyleCnt="0"/>
      <dgm:spPr/>
    </dgm:pt>
    <dgm:pt modelId="{4374F84D-AE3F-BC43-9925-085CA0D67C77}" type="pres">
      <dgm:prSet presAssocID="{0B671D31-FFE9-6340-8909-A0B05218474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008C252-E8A7-B84A-975D-BB172A4ACFED}" type="pres">
      <dgm:prSet presAssocID="{674CA260-065A-5D4A-BACE-3F364AEB4835}" presName="childText" presStyleLbl="bgAcc1" presStyleIdx="2" presStyleCnt="8" custScaleX="135508" custScaleY="342520" custLinFactNeighborX="-5045" custLinFactNeighborY="-20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860FC-AC1A-6043-804F-6543A35D37E0}" type="pres">
      <dgm:prSet presAssocID="{BBE24C73-87D4-1C4B-90CA-8ADD9B1BE63B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6BA6105-0C39-BD4D-8D6D-FB0A909F3A80}" type="pres">
      <dgm:prSet presAssocID="{CA44A732-38AB-7048-AC68-924989597D49}" presName="childText" presStyleLbl="bgAcc1" presStyleIdx="3" presStyleCnt="8" custScaleX="137176" custScaleY="353298" custLinFactNeighborX="-5045" custLinFactNeighborY="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06B54-FAF2-6E4D-BC37-4A524E02C5CE}" type="pres">
      <dgm:prSet presAssocID="{46B47054-9662-0348-A897-C8F844C8BD72}" presName="root" presStyleCnt="0"/>
      <dgm:spPr/>
    </dgm:pt>
    <dgm:pt modelId="{FA8EB6B0-CA0B-C94C-B4D7-1368D7A6458D}" type="pres">
      <dgm:prSet presAssocID="{46B47054-9662-0348-A897-C8F844C8BD72}" presName="rootComposite" presStyleCnt="0"/>
      <dgm:spPr/>
    </dgm:pt>
    <dgm:pt modelId="{1512A1F4-A6EE-3F48-9514-96C1909E7005}" type="pres">
      <dgm:prSet presAssocID="{46B47054-9662-0348-A897-C8F844C8BD72}" presName="rootText" presStyleLbl="node1" presStyleIdx="2" presStyleCnt="4" custScaleX="143883" custScaleY="118766" custLinFactNeighborX="-25347" custLinFactNeighborY="10608"/>
      <dgm:spPr/>
      <dgm:t>
        <a:bodyPr/>
        <a:lstStyle/>
        <a:p>
          <a:endParaRPr lang="en-US"/>
        </a:p>
      </dgm:t>
    </dgm:pt>
    <dgm:pt modelId="{233A9228-8B0D-D045-961E-D915372B5328}" type="pres">
      <dgm:prSet presAssocID="{46B47054-9662-0348-A897-C8F844C8BD72}" presName="rootConnector" presStyleLbl="node1" presStyleIdx="2" presStyleCnt="4"/>
      <dgm:spPr/>
      <dgm:t>
        <a:bodyPr/>
        <a:lstStyle/>
        <a:p>
          <a:endParaRPr lang="en-US"/>
        </a:p>
      </dgm:t>
    </dgm:pt>
    <dgm:pt modelId="{F9A7F49E-82B9-A44C-AA69-E321523C1C02}" type="pres">
      <dgm:prSet presAssocID="{46B47054-9662-0348-A897-C8F844C8BD72}" presName="childShape" presStyleCnt="0"/>
      <dgm:spPr/>
    </dgm:pt>
    <dgm:pt modelId="{7114EACA-E41F-8D40-9AFE-92BD71E925D9}" type="pres">
      <dgm:prSet presAssocID="{8A3F6459-9560-724F-92FE-39D3451B90D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57E5790C-C994-144E-B021-ED75C0D00053}" type="pres">
      <dgm:prSet presAssocID="{9792897A-FE38-C149-B720-C0F0F929695B}" presName="childText" presStyleLbl="bgAcc1" presStyleIdx="4" presStyleCnt="8" custScaleX="155747" custScaleY="441572" custLinFactNeighborX="-25488" custLinFactNeighborY="6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0C91B-C0CD-354E-8CDA-9AFBA423FB33}" type="pres">
      <dgm:prSet presAssocID="{7CA333AA-ECF3-6440-BF91-707A1A260E2F}" presName="Name13" presStyleLbl="parChTrans1D2" presStyleIdx="5" presStyleCnt="8"/>
      <dgm:spPr/>
      <dgm:t>
        <a:bodyPr/>
        <a:lstStyle/>
        <a:p>
          <a:endParaRPr lang="en-US"/>
        </a:p>
      </dgm:t>
    </dgm:pt>
    <dgm:pt modelId="{5A4F59B5-F6A8-C142-B2A0-6C7CE2C0837B}" type="pres">
      <dgm:prSet presAssocID="{97FC4A85-1BCA-B942-9BE9-925380574B98}" presName="childText" presStyleLbl="bgAcc1" presStyleIdx="5" presStyleCnt="8" custScaleX="135223" custScaleY="297946" custLinFactNeighborX="-25488" custLinFactNeighborY="10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B81C6-1F98-794A-903D-7C5BDA63AC10}" type="pres">
      <dgm:prSet presAssocID="{A18E3E57-6E40-5A46-A8DD-8BE88FD9C7AA}" presName="root" presStyleCnt="0"/>
      <dgm:spPr/>
    </dgm:pt>
    <dgm:pt modelId="{E54DF696-5B44-3F4F-AF4F-7031A89B052C}" type="pres">
      <dgm:prSet presAssocID="{A18E3E57-6E40-5A46-A8DD-8BE88FD9C7AA}" presName="rootComposite" presStyleCnt="0"/>
      <dgm:spPr/>
    </dgm:pt>
    <dgm:pt modelId="{12667E99-8E88-FC45-848B-C958147445F3}" type="pres">
      <dgm:prSet presAssocID="{A18E3E57-6E40-5A46-A8DD-8BE88FD9C7AA}" presName="rootText" presStyleLbl="node1" presStyleIdx="3" presStyleCnt="4" custScaleX="130555" custScaleY="130245" custLinFactNeighborX="-20228" custLinFactNeighborY="11965"/>
      <dgm:spPr/>
      <dgm:t>
        <a:bodyPr/>
        <a:lstStyle/>
        <a:p>
          <a:endParaRPr lang="en-US"/>
        </a:p>
      </dgm:t>
    </dgm:pt>
    <dgm:pt modelId="{1769BAE7-D1D5-7E45-B4C5-2C712448DAA6}" type="pres">
      <dgm:prSet presAssocID="{A18E3E57-6E40-5A46-A8DD-8BE88FD9C7AA}" presName="rootConnector" presStyleLbl="node1" presStyleIdx="3" presStyleCnt="4"/>
      <dgm:spPr/>
      <dgm:t>
        <a:bodyPr/>
        <a:lstStyle/>
        <a:p>
          <a:endParaRPr lang="en-US"/>
        </a:p>
      </dgm:t>
    </dgm:pt>
    <dgm:pt modelId="{7F99A1BC-832D-FC4E-83C4-045761824576}" type="pres">
      <dgm:prSet presAssocID="{A18E3E57-6E40-5A46-A8DD-8BE88FD9C7AA}" presName="childShape" presStyleCnt="0"/>
      <dgm:spPr/>
    </dgm:pt>
    <dgm:pt modelId="{FF11ABD5-4D4F-474E-84C4-A15D50C365ED}" type="pres">
      <dgm:prSet presAssocID="{C154528B-D886-434D-BC56-2DB0FF58D9E7}" presName="Name13" presStyleLbl="parChTrans1D2" presStyleIdx="6" presStyleCnt="8"/>
      <dgm:spPr/>
      <dgm:t>
        <a:bodyPr/>
        <a:lstStyle/>
        <a:p>
          <a:endParaRPr lang="en-US"/>
        </a:p>
      </dgm:t>
    </dgm:pt>
    <dgm:pt modelId="{6D050677-0C18-F145-8011-FF150BA1ADB6}" type="pres">
      <dgm:prSet presAssocID="{B541A2F0-176F-9E49-A5BD-E982F7317E33}" presName="childText" presStyleLbl="bgAcc1" presStyleIdx="6" presStyleCnt="8" custScaleX="172157" custScaleY="405569" custLinFactNeighborX="-25304" custLinFactNeighborY="13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8CF5A-E75F-2646-9BCF-D3F27B13E732}" type="pres">
      <dgm:prSet presAssocID="{92F8D303-C4FA-E245-A2C0-197F6908BCC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04214D0-F709-464A-A48E-8DA4F2D39BD4}" type="pres">
      <dgm:prSet presAssocID="{A5AC652A-FDCA-1344-BA6D-8F1B762E0572}" presName="childText" presStyleLbl="bgAcc1" presStyleIdx="7" presStyleCnt="8" custScaleX="169646" custScaleY="270825" custLinFactNeighborX="-11618" custLinFactNeighborY="9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16158-F262-6E45-9EC8-0DE05B80AE13}" srcId="{A18E3E57-6E40-5A46-A8DD-8BE88FD9C7AA}" destId="{A5AC652A-FDCA-1344-BA6D-8F1B762E0572}" srcOrd="1" destOrd="0" parTransId="{92F8D303-C4FA-E245-A2C0-197F6908BCCD}" sibTransId="{0064F4E2-8E78-BF48-8C61-06BBFBB8D5A6}"/>
    <dgm:cxn modelId="{C444C422-A3C7-0B48-A71C-B6A870ED57E1}" srcId="{DED5BC22-83F8-C948-BF01-BE3ABB121D21}" destId="{DCCAF2EE-0401-E247-8EC8-EAC10B34EE5B}" srcOrd="0" destOrd="0" parTransId="{607DAAAC-6314-1B40-AA54-0BEB2AC4989E}" sibTransId="{F295B78D-9078-1B46-8431-28981AEB8C27}"/>
    <dgm:cxn modelId="{8562EA06-76BD-BC4D-B385-0E8F0DFCC8CB}" srcId="{FD28853E-588F-7944-A8B8-88346FD4F2F0}" destId="{674CA260-065A-5D4A-BACE-3F364AEB4835}" srcOrd="0" destOrd="0" parTransId="{0B671D31-FFE9-6340-8909-A0B052184747}" sibTransId="{C7BE5500-17F6-564C-A6BC-1B62DDAB2174}"/>
    <dgm:cxn modelId="{022141F7-60FD-2C42-B40F-3292B197554C}" srcId="{A18E3E57-6E40-5A46-A8DD-8BE88FD9C7AA}" destId="{B541A2F0-176F-9E49-A5BD-E982F7317E33}" srcOrd="0" destOrd="0" parTransId="{C154528B-D886-434D-BC56-2DB0FF58D9E7}" sibTransId="{6B8F40D3-DA7B-0D40-9528-1B2E45BA8FD4}"/>
    <dgm:cxn modelId="{2E696385-E3EE-D345-B3B0-429951D8789D}" type="presOf" srcId="{DCCAF2EE-0401-E247-8EC8-EAC10B34EE5B}" destId="{3696F024-BB94-424C-AB7D-9D1B559ED769}" srcOrd="0" destOrd="0" presId="urn:microsoft.com/office/officeart/2005/8/layout/hierarchy3"/>
    <dgm:cxn modelId="{0B001192-CE34-0840-B9AC-B63F2B23F3C9}" srcId="{CA44A732-38AB-7048-AC68-924989597D49}" destId="{83484849-E4A1-9649-A292-7882A0A71E74}" srcOrd="0" destOrd="0" parTransId="{A17E5126-EFA8-8449-976D-3462F93D77C0}" sibTransId="{DBDE50EC-4FD6-234C-A5C9-6E5FEBBEFCDA}"/>
    <dgm:cxn modelId="{57189101-F82A-424F-9103-D5C045E877D3}" type="presOf" srcId="{46B47054-9662-0348-A897-C8F844C8BD72}" destId="{1512A1F4-A6EE-3F48-9514-96C1909E7005}" srcOrd="0" destOrd="0" presId="urn:microsoft.com/office/officeart/2005/8/layout/hierarchy3"/>
    <dgm:cxn modelId="{6A7BD888-B0B0-CF48-B65D-73E59741B8D3}" type="presOf" srcId="{BBE24C73-87D4-1C4B-90CA-8ADD9B1BE63B}" destId="{961860FC-AC1A-6043-804F-6543A35D37E0}" srcOrd="0" destOrd="0" presId="urn:microsoft.com/office/officeart/2005/8/layout/hierarchy3"/>
    <dgm:cxn modelId="{94BF4A37-625A-CF4B-A94B-B68E34A776AC}" srcId="{97FC4A85-1BCA-B942-9BE9-925380574B98}" destId="{0938F348-0CA2-1145-BB48-EEE2930999F6}" srcOrd="0" destOrd="0" parTransId="{A949F606-3ABE-7140-9BDF-4505AC3FE281}" sibTransId="{920F44DF-7D71-FE46-B13A-F73FF8E5E7A5}"/>
    <dgm:cxn modelId="{C0599D7A-11F0-BF4B-89E1-111D51146D92}" type="presOf" srcId="{97FC4A85-1BCA-B942-9BE9-925380574B98}" destId="{5A4F59B5-F6A8-C142-B2A0-6C7CE2C0837B}" srcOrd="0" destOrd="0" presId="urn:microsoft.com/office/officeart/2005/8/layout/hierarchy3"/>
    <dgm:cxn modelId="{E0297738-572F-0B42-9959-45EE0B0178BF}" srcId="{B541A2F0-176F-9E49-A5BD-E982F7317E33}" destId="{B290E964-5268-A848-8A8B-C69FEB86CC02}" srcOrd="0" destOrd="0" parTransId="{3F9F3773-9A45-AF44-B2B8-8C224193E70A}" sibTransId="{0A5CA154-077C-F847-931A-6206C80E017B}"/>
    <dgm:cxn modelId="{D50095CC-E128-844B-A5E3-87606471D3C5}" type="presOf" srcId="{E411B042-D048-5549-8EA2-FD7C9F3142AA}" destId="{57E5790C-C994-144E-B021-ED75C0D00053}" srcOrd="0" destOrd="2" presId="urn:microsoft.com/office/officeart/2005/8/layout/hierarchy3"/>
    <dgm:cxn modelId="{C8E6F726-80E1-8A41-BEBD-18EA535DCB47}" type="presOf" srcId="{DED5BC22-83F8-C948-BF01-BE3ABB121D21}" destId="{7F3CD963-9D16-044B-BDA3-44FD49A8D72D}" srcOrd="0" destOrd="0" presId="urn:microsoft.com/office/officeart/2005/8/layout/hierarchy3"/>
    <dgm:cxn modelId="{3B1F16D9-585E-C44F-8262-BDCB8648913C}" type="presOf" srcId="{B541A2F0-176F-9E49-A5BD-E982F7317E33}" destId="{6D050677-0C18-F145-8011-FF150BA1ADB6}" srcOrd="0" destOrd="0" presId="urn:microsoft.com/office/officeart/2005/8/layout/hierarchy3"/>
    <dgm:cxn modelId="{152FEA64-454F-FB4B-8FA3-F53F7D72BB80}" type="presOf" srcId="{DED5BC22-83F8-C948-BF01-BE3ABB121D21}" destId="{DCC5202B-F0EC-9243-BCD5-6830AEE4E5CC}" srcOrd="1" destOrd="0" presId="urn:microsoft.com/office/officeart/2005/8/layout/hierarchy3"/>
    <dgm:cxn modelId="{C660B3A7-5137-984B-8DF4-882316D607DA}" srcId="{CA44A732-38AB-7048-AC68-924989597D49}" destId="{0167ED7D-66A8-884F-90F3-1FE6B311ABC9}" srcOrd="1" destOrd="0" parTransId="{E23A486E-758A-C949-98F5-A70554A2004C}" sibTransId="{B071E68C-BB42-B34A-A120-6BD7F79232E3}"/>
    <dgm:cxn modelId="{01556C5B-0436-0047-8666-4818C5261417}" type="presOf" srcId="{0B671D31-FFE9-6340-8909-A0B052184747}" destId="{4374F84D-AE3F-BC43-9925-085CA0D67C77}" srcOrd="0" destOrd="0" presId="urn:microsoft.com/office/officeart/2005/8/layout/hierarchy3"/>
    <dgm:cxn modelId="{549EDB05-D308-8C47-B5C6-CF15ECCA133F}" type="presOf" srcId="{BAA9B569-3620-3641-A082-A5415A599A9F}" destId="{13331339-5D9B-5743-8D04-6A3DC79B8C32}" srcOrd="0" destOrd="0" presId="urn:microsoft.com/office/officeart/2005/8/layout/hierarchy3"/>
    <dgm:cxn modelId="{962B8F5F-C045-B947-9231-0A18DE70BD55}" srcId="{A5AC652A-FDCA-1344-BA6D-8F1B762E0572}" destId="{D8399CE6-8CF7-7C4F-8997-E656204A28CF}" srcOrd="0" destOrd="0" parTransId="{DD612124-36EA-ED4A-9C88-DA6F53832640}" sibTransId="{83BBEC4D-9EDC-174C-A6B6-A95E3FD25E81}"/>
    <dgm:cxn modelId="{DBEAB27C-8DF7-2F4C-98A6-A907D5FF8AAB}" srcId="{674CA260-065A-5D4A-BACE-3F364AEB4835}" destId="{E8CFAE6A-C3FE-F349-9794-B57AFD25A8E0}" srcOrd="0" destOrd="0" parTransId="{2D8A9659-16EF-A943-B7FF-8CB0F5C05952}" sibTransId="{5E295360-B63D-9647-ADF3-968AE7789EEC}"/>
    <dgm:cxn modelId="{E9D2D9EC-A434-1441-85F1-FDBA4A8BAE79}" srcId="{DCCAF2EE-0401-E247-8EC8-EAC10B34EE5B}" destId="{DC969442-75FE-3F46-B583-9075DD11DFDD}" srcOrd="0" destOrd="0" parTransId="{8E05C25C-89A9-7E42-9A1E-D9A405831F45}" sibTransId="{97D0835B-5EE5-A341-9DC5-91AA8B1578CB}"/>
    <dgm:cxn modelId="{F759A6B0-FB92-3B46-8B74-9B00B684DDE2}" srcId="{635E0C79-4EEE-3C48-8724-ED4937F2E377}" destId="{2BAFA07F-71E0-DD43-9DD1-0636F5FEE70F}" srcOrd="0" destOrd="0" parTransId="{96C1A8A2-4D81-F14E-9670-6026BB1F5A21}" sibTransId="{E12E34E4-43C4-234B-8919-9C0D7DC206FA}"/>
    <dgm:cxn modelId="{B3F2C18F-783B-534F-86D9-E72DA65AD064}" type="presOf" srcId="{0938F348-0CA2-1145-BB48-EEE2930999F6}" destId="{5A4F59B5-F6A8-C142-B2A0-6C7CE2C0837B}" srcOrd="0" destOrd="1" presId="urn:microsoft.com/office/officeart/2005/8/layout/hierarchy3"/>
    <dgm:cxn modelId="{42BBE3B4-3D78-F644-878D-B10EB4353474}" type="presOf" srcId="{CA1F9486-943C-5949-9932-566B32CAD593}" destId="{6D050677-0C18-F145-8011-FF150BA1ADB6}" srcOrd="0" destOrd="2" presId="urn:microsoft.com/office/officeart/2005/8/layout/hierarchy3"/>
    <dgm:cxn modelId="{55DCD34B-0632-6D40-9158-F1DCE145C6A0}" srcId="{46B47054-9662-0348-A897-C8F844C8BD72}" destId="{9792897A-FE38-C149-B720-C0F0F929695B}" srcOrd="0" destOrd="0" parTransId="{8A3F6459-9560-724F-92FE-39D3451B90D1}" sibTransId="{BA863467-B9BD-0E4F-884D-A46D8BBE49D3}"/>
    <dgm:cxn modelId="{07731093-3ABD-7341-84A2-B20278B48ECF}" type="presOf" srcId="{0D328BA6-43B0-334B-ADA5-1B51E82400EB}" destId="{4008C252-E8A7-B84A-975D-BB172A4ACFED}" srcOrd="0" destOrd="2" presId="urn:microsoft.com/office/officeart/2005/8/layout/hierarchy3"/>
    <dgm:cxn modelId="{5BB15408-D1E8-2746-8BCF-800C01EBD17D}" srcId="{DCCAF2EE-0401-E247-8EC8-EAC10B34EE5B}" destId="{40489631-243A-9040-9159-0E8ECE3C2C1D}" srcOrd="1" destOrd="0" parTransId="{33DB2215-DFE1-334A-894A-5885CF01CDD2}" sibTransId="{48B04D65-2628-474C-B5A5-F571E2BDBFD2}"/>
    <dgm:cxn modelId="{E4EBA967-420C-7942-9DB4-96B0A0DF041F}" srcId="{9792897A-FE38-C149-B720-C0F0F929695B}" destId="{E411B042-D048-5549-8EA2-FD7C9F3142AA}" srcOrd="1" destOrd="0" parTransId="{557482D6-A3D4-534F-82A5-D35D5A4FC35F}" sibTransId="{10FF2815-7B3D-2A4D-A2AE-C4A394B31B81}"/>
    <dgm:cxn modelId="{BE9A3FC8-6F13-EE47-AD96-B347845370D7}" type="presOf" srcId="{46B47054-9662-0348-A897-C8F844C8BD72}" destId="{233A9228-8B0D-D045-961E-D915372B5328}" srcOrd="1" destOrd="0" presId="urn:microsoft.com/office/officeart/2005/8/layout/hierarchy3"/>
    <dgm:cxn modelId="{336D4E79-3C60-E343-925B-FFA533A75628}" srcId="{9792897A-FE38-C149-B720-C0F0F929695B}" destId="{093986FB-2BB0-614B-A0DC-E85417A5D8BE}" srcOrd="0" destOrd="0" parTransId="{680FFA58-8CEC-1346-8A8C-E185DE8DDA17}" sibTransId="{BCEE9F91-8007-F94D-B468-464FCEAAF97E}"/>
    <dgm:cxn modelId="{1D524FAB-03BF-6A41-A627-D3F1C4EF4867}" srcId="{B541A2F0-176F-9E49-A5BD-E982F7317E33}" destId="{CA1F9486-943C-5949-9932-566B32CAD593}" srcOrd="1" destOrd="0" parTransId="{D00DCD90-E230-C749-978D-2FA9F0581778}" sibTransId="{AF45AFAC-41E9-7E4F-9140-C72D96B67108}"/>
    <dgm:cxn modelId="{09529E9A-F540-E24B-8315-EA64D978DF32}" type="presOf" srcId="{8A3F6459-9560-724F-92FE-39D3451B90D1}" destId="{7114EACA-E41F-8D40-9AFE-92BD71E925D9}" srcOrd="0" destOrd="0" presId="urn:microsoft.com/office/officeart/2005/8/layout/hierarchy3"/>
    <dgm:cxn modelId="{2545EE61-C495-D345-AAB9-86DF840D888C}" srcId="{0CB377E6-9631-FF4A-9C5E-EA57A2D24421}" destId="{46B47054-9662-0348-A897-C8F844C8BD72}" srcOrd="2" destOrd="0" parTransId="{04FA84CC-D1AF-6F41-B2F8-240C71972A7D}" sibTransId="{7DC08406-BE13-EC44-B5CF-239309F1C872}"/>
    <dgm:cxn modelId="{BA93EAB1-FE44-8E43-95BC-CB2822F6C2C7}" srcId="{0CB377E6-9631-FF4A-9C5E-EA57A2D24421}" destId="{DED5BC22-83F8-C948-BF01-BE3ABB121D21}" srcOrd="0" destOrd="0" parTransId="{28A03E8B-EAEE-8F42-8DF6-66B58369D72F}" sibTransId="{695B5464-E15A-5747-AAB9-9E8C9081B6FB}"/>
    <dgm:cxn modelId="{F7F12D54-F08F-4746-A98F-D204858242FC}" type="presOf" srcId="{E8CFAE6A-C3FE-F349-9794-B57AFD25A8E0}" destId="{4008C252-E8A7-B84A-975D-BB172A4ACFED}" srcOrd="0" destOrd="1" presId="urn:microsoft.com/office/officeart/2005/8/layout/hierarchy3"/>
    <dgm:cxn modelId="{0BDDD3F3-54B6-134C-BA34-36D8AEBD47B0}" type="presOf" srcId="{A5AC652A-FDCA-1344-BA6D-8F1B762E0572}" destId="{404214D0-F709-464A-A48E-8DA4F2D39BD4}" srcOrd="0" destOrd="0" presId="urn:microsoft.com/office/officeart/2005/8/layout/hierarchy3"/>
    <dgm:cxn modelId="{5BD69F65-6126-7040-B854-5843510C8847}" type="presOf" srcId="{40489631-243A-9040-9159-0E8ECE3C2C1D}" destId="{3696F024-BB94-424C-AB7D-9D1B559ED769}" srcOrd="0" destOrd="2" presId="urn:microsoft.com/office/officeart/2005/8/layout/hierarchy3"/>
    <dgm:cxn modelId="{ED9F0EB4-BCF7-5C4B-AFB7-1A6AE69C8C3A}" type="presOf" srcId="{A18E3E57-6E40-5A46-A8DD-8BE88FD9C7AA}" destId="{1769BAE7-D1D5-7E45-B4C5-2C712448DAA6}" srcOrd="1" destOrd="0" presId="urn:microsoft.com/office/officeart/2005/8/layout/hierarchy3"/>
    <dgm:cxn modelId="{85EF45E8-A09B-7048-B46A-74C251E43089}" type="presOf" srcId="{D8399CE6-8CF7-7C4F-8997-E656204A28CF}" destId="{404214D0-F709-464A-A48E-8DA4F2D39BD4}" srcOrd="0" destOrd="1" presId="urn:microsoft.com/office/officeart/2005/8/layout/hierarchy3"/>
    <dgm:cxn modelId="{5CE9CAB1-C388-E84D-B547-91AA9727DE7B}" type="presOf" srcId="{A18E3E57-6E40-5A46-A8DD-8BE88FD9C7AA}" destId="{12667E99-8E88-FC45-848B-C958147445F3}" srcOrd="0" destOrd="0" presId="urn:microsoft.com/office/officeart/2005/8/layout/hierarchy3"/>
    <dgm:cxn modelId="{21F10D52-7936-F345-9D72-BD30D556F9AB}" srcId="{674CA260-065A-5D4A-BACE-3F364AEB4835}" destId="{0D328BA6-43B0-334B-ADA5-1B51E82400EB}" srcOrd="1" destOrd="0" parTransId="{DFBFDE0C-CD7B-6941-9292-3CFC4A16AE47}" sibTransId="{72CCC50C-33CF-0B42-9CC9-46B3478DE70C}"/>
    <dgm:cxn modelId="{AC68D2A1-62B5-234F-A0E9-25BCBD9492D4}" type="presOf" srcId="{0CB377E6-9631-FF4A-9C5E-EA57A2D24421}" destId="{3CCFC49C-E091-1546-A6E1-79312D32DF6A}" srcOrd="0" destOrd="0" presId="urn:microsoft.com/office/officeart/2005/8/layout/hierarchy3"/>
    <dgm:cxn modelId="{F47DA629-80D8-004E-A535-DE1DCB0B0BCE}" type="presOf" srcId="{B290E964-5268-A848-8A8B-C69FEB86CC02}" destId="{6D050677-0C18-F145-8011-FF150BA1ADB6}" srcOrd="0" destOrd="1" presId="urn:microsoft.com/office/officeart/2005/8/layout/hierarchy3"/>
    <dgm:cxn modelId="{E34E6571-491F-7449-BC7D-4AD3BC30201A}" srcId="{0CB377E6-9631-FF4A-9C5E-EA57A2D24421}" destId="{A18E3E57-6E40-5A46-A8DD-8BE88FD9C7AA}" srcOrd="3" destOrd="0" parTransId="{B3765977-E728-EE45-AE82-8957B70C7EA4}" sibTransId="{31476208-7B29-D146-AB76-E8FAC06BEE6E}"/>
    <dgm:cxn modelId="{0D8C4F82-2C30-3440-9717-923C97963537}" srcId="{DED5BC22-83F8-C948-BF01-BE3ABB121D21}" destId="{635E0C79-4EEE-3C48-8724-ED4937F2E377}" srcOrd="1" destOrd="0" parTransId="{BAA9B569-3620-3641-A082-A5415A599A9F}" sibTransId="{61AD7360-DA5C-1A45-94D0-ABBF37546904}"/>
    <dgm:cxn modelId="{C1DF7B84-6E49-CB48-8892-7C8842644A3C}" type="presOf" srcId="{FD28853E-588F-7944-A8B8-88346FD4F2F0}" destId="{36C5716D-8A57-8C47-A208-DE92A6839089}" srcOrd="0" destOrd="0" presId="urn:microsoft.com/office/officeart/2005/8/layout/hierarchy3"/>
    <dgm:cxn modelId="{18C12D53-97C9-674D-AFC3-86D62C7B3CB1}" type="presOf" srcId="{83484849-E4A1-9649-A292-7882A0A71E74}" destId="{06BA6105-0C39-BD4D-8D6D-FB0A909F3A80}" srcOrd="0" destOrd="1" presId="urn:microsoft.com/office/officeart/2005/8/layout/hierarchy3"/>
    <dgm:cxn modelId="{4AC2CCDB-5169-F248-8BF9-71D2E076CA7A}" type="presOf" srcId="{9792897A-FE38-C149-B720-C0F0F929695B}" destId="{57E5790C-C994-144E-B021-ED75C0D00053}" srcOrd="0" destOrd="0" presId="urn:microsoft.com/office/officeart/2005/8/layout/hierarchy3"/>
    <dgm:cxn modelId="{6309C20F-9D8F-9A48-B069-FFA448F20494}" type="presOf" srcId="{7CA333AA-ECF3-6440-BF91-707A1A260E2F}" destId="{3130C91B-C0CD-354E-8CDA-9AFBA423FB33}" srcOrd="0" destOrd="0" presId="urn:microsoft.com/office/officeart/2005/8/layout/hierarchy3"/>
    <dgm:cxn modelId="{3C19D330-0B49-B545-B46C-AB1E33E53655}" type="presOf" srcId="{CA44A732-38AB-7048-AC68-924989597D49}" destId="{06BA6105-0C39-BD4D-8D6D-FB0A909F3A80}" srcOrd="0" destOrd="0" presId="urn:microsoft.com/office/officeart/2005/8/layout/hierarchy3"/>
    <dgm:cxn modelId="{1C927C6D-AD43-654F-A6A9-4C2A941837DA}" srcId="{FD28853E-588F-7944-A8B8-88346FD4F2F0}" destId="{CA44A732-38AB-7048-AC68-924989597D49}" srcOrd="1" destOrd="0" parTransId="{BBE24C73-87D4-1C4B-90CA-8ADD9B1BE63B}" sibTransId="{AF47BFF6-E141-1848-9E4B-F78A454FA235}"/>
    <dgm:cxn modelId="{34434690-0F45-884B-A9DC-973767CC76EF}" type="presOf" srcId="{093986FB-2BB0-614B-A0DC-E85417A5D8BE}" destId="{57E5790C-C994-144E-B021-ED75C0D00053}" srcOrd="0" destOrd="1" presId="urn:microsoft.com/office/officeart/2005/8/layout/hierarchy3"/>
    <dgm:cxn modelId="{D2329BCE-FE34-DC47-A702-3E304A689923}" type="presOf" srcId="{C154528B-D886-434D-BC56-2DB0FF58D9E7}" destId="{FF11ABD5-4D4F-474E-84C4-A15D50C365ED}" srcOrd="0" destOrd="0" presId="urn:microsoft.com/office/officeart/2005/8/layout/hierarchy3"/>
    <dgm:cxn modelId="{DF94DBE1-97E8-E548-BC57-045FA0E47E36}" type="presOf" srcId="{2BAFA07F-71E0-DD43-9DD1-0636F5FEE70F}" destId="{8638294E-D1D3-0B42-8290-38312D5783E3}" srcOrd="0" destOrd="1" presId="urn:microsoft.com/office/officeart/2005/8/layout/hierarchy3"/>
    <dgm:cxn modelId="{FA7543A4-BF6C-D341-994A-44B1F2095BE9}" srcId="{0CB377E6-9631-FF4A-9C5E-EA57A2D24421}" destId="{FD28853E-588F-7944-A8B8-88346FD4F2F0}" srcOrd="1" destOrd="0" parTransId="{F055E85F-03A9-E840-A632-E51A4CCCDB3C}" sibTransId="{86C935EC-801C-7641-95A0-5AB6BBF10301}"/>
    <dgm:cxn modelId="{DC5A79F4-A540-7E4D-9A55-16C4C9A674A0}" srcId="{46B47054-9662-0348-A897-C8F844C8BD72}" destId="{97FC4A85-1BCA-B942-9BE9-925380574B98}" srcOrd="1" destOrd="0" parTransId="{7CA333AA-ECF3-6440-BF91-707A1A260E2F}" sibTransId="{602DCA07-0576-2D42-BD31-2F23B8F632EE}"/>
    <dgm:cxn modelId="{F3A93456-DD49-1B41-B73C-D097D8EB3552}" type="presOf" srcId="{607DAAAC-6314-1B40-AA54-0BEB2AC4989E}" destId="{AEAFC251-366B-E843-82FB-135FFBDEC6A1}" srcOrd="0" destOrd="0" presId="urn:microsoft.com/office/officeart/2005/8/layout/hierarchy3"/>
    <dgm:cxn modelId="{B691531B-96B0-7246-B48C-B55F26FB673D}" type="presOf" srcId="{FD28853E-588F-7944-A8B8-88346FD4F2F0}" destId="{D1098102-3E7B-D749-B595-8FD1076BBCA0}" srcOrd="1" destOrd="0" presId="urn:microsoft.com/office/officeart/2005/8/layout/hierarchy3"/>
    <dgm:cxn modelId="{4B6314D7-1320-D245-B456-C445D4836823}" type="presOf" srcId="{0167ED7D-66A8-884F-90F3-1FE6B311ABC9}" destId="{06BA6105-0C39-BD4D-8D6D-FB0A909F3A80}" srcOrd="0" destOrd="2" presId="urn:microsoft.com/office/officeart/2005/8/layout/hierarchy3"/>
    <dgm:cxn modelId="{07E6D5A0-CB72-204C-9DE4-502E7079E57F}" type="presOf" srcId="{635E0C79-4EEE-3C48-8724-ED4937F2E377}" destId="{8638294E-D1D3-0B42-8290-38312D5783E3}" srcOrd="0" destOrd="0" presId="urn:microsoft.com/office/officeart/2005/8/layout/hierarchy3"/>
    <dgm:cxn modelId="{6CDA474B-C70C-F746-B1B4-6253716162A1}" type="presOf" srcId="{DC969442-75FE-3F46-B583-9075DD11DFDD}" destId="{3696F024-BB94-424C-AB7D-9D1B559ED769}" srcOrd="0" destOrd="1" presId="urn:microsoft.com/office/officeart/2005/8/layout/hierarchy3"/>
    <dgm:cxn modelId="{510B24AD-52C4-7A45-BD3C-7D9C5878D1B3}" type="presOf" srcId="{674CA260-065A-5D4A-BACE-3F364AEB4835}" destId="{4008C252-E8A7-B84A-975D-BB172A4ACFED}" srcOrd="0" destOrd="0" presId="urn:microsoft.com/office/officeart/2005/8/layout/hierarchy3"/>
    <dgm:cxn modelId="{5651EA58-7808-BA4F-9A2A-E27D21D8631E}" type="presOf" srcId="{92F8D303-C4FA-E245-A2C0-197F6908BCCD}" destId="{9848CF5A-E75F-2646-9BCF-D3F27B13E732}" srcOrd="0" destOrd="0" presId="urn:microsoft.com/office/officeart/2005/8/layout/hierarchy3"/>
    <dgm:cxn modelId="{A92BF4DC-A196-9D45-B300-898A2778D164}" type="presParOf" srcId="{3CCFC49C-E091-1546-A6E1-79312D32DF6A}" destId="{CF41471C-473A-9641-B8BF-71853E15CC2A}" srcOrd="0" destOrd="0" presId="urn:microsoft.com/office/officeart/2005/8/layout/hierarchy3"/>
    <dgm:cxn modelId="{EFEB6353-D918-E04C-AABE-F35D11B2642B}" type="presParOf" srcId="{CF41471C-473A-9641-B8BF-71853E15CC2A}" destId="{BE503EF4-4195-BA42-B695-1E7C3BB7BD90}" srcOrd="0" destOrd="0" presId="urn:microsoft.com/office/officeart/2005/8/layout/hierarchy3"/>
    <dgm:cxn modelId="{22534B9B-7071-2C48-B744-6011A6197138}" type="presParOf" srcId="{BE503EF4-4195-BA42-B695-1E7C3BB7BD90}" destId="{7F3CD963-9D16-044B-BDA3-44FD49A8D72D}" srcOrd="0" destOrd="0" presId="urn:microsoft.com/office/officeart/2005/8/layout/hierarchy3"/>
    <dgm:cxn modelId="{C9CF4AEF-C5F7-884E-AE15-DAD301AFFE78}" type="presParOf" srcId="{BE503EF4-4195-BA42-B695-1E7C3BB7BD90}" destId="{DCC5202B-F0EC-9243-BCD5-6830AEE4E5CC}" srcOrd="1" destOrd="0" presId="urn:microsoft.com/office/officeart/2005/8/layout/hierarchy3"/>
    <dgm:cxn modelId="{10500F14-7306-9F44-B9AF-71B0247B0AA7}" type="presParOf" srcId="{CF41471C-473A-9641-B8BF-71853E15CC2A}" destId="{8A42340D-65C3-2240-9BD6-6B25B4BB3DE1}" srcOrd="1" destOrd="0" presId="urn:microsoft.com/office/officeart/2005/8/layout/hierarchy3"/>
    <dgm:cxn modelId="{4CD7B799-6522-A64F-B2E6-6132C892E02D}" type="presParOf" srcId="{8A42340D-65C3-2240-9BD6-6B25B4BB3DE1}" destId="{AEAFC251-366B-E843-82FB-135FFBDEC6A1}" srcOrd="0" destOrd="0" presId="urn:microsoft.com/office/officeart/2005/8/layout/hierarchy3"/>
    <dgm:cxn modelId="{28E024D3-6ABE-BB48-A849-C8BF4ABA88AA}" type="presParOf" srcId="{8A42340D-65C3-2240-9BD6-6B25B4BB3DE1}" destId="{3696F024-BB94-424C-AB7D-9D1B559ED769}" srcOrd="1" destOrd="0" presId="urn:microsoft.com/office/officeart/2005/8/layout/hierarchy3"/>
    <dgm:cxn modelId="{F1CCCDDC-696A-AF41-84F9-FDAA057CA91E}" type="presParOf" srcId="{8A42340D-65C3-2240-9BD6-6B25B4BB3DE1}" destId="{13331339-5D9B-5743-8D04-6A3DC79B8C32}" srcOrd="2" destOrd="0" presId="urn:microsoft.com/office/officeart/2005/8/layout/hierarchy3"/>
    <dgm:cxn modelId="{8BC30E7A-D7AF-E24D-9B9F-87196C53CA80}" type="presParOf" srcId="{8A42340D-65C3-2240-9BD6-6B25B4BB3DE1}" destId="{8638294E-D1D3-0B42-8290-38312D5783E3}" srcOrd="3" destOrd="0" presId="urn:microsoft.com/office/officeart/2005/8/layout/hierarchy3"/>
    <dgm:cxn modelId="{35E2A874-4AC8-F445-B43D-098E4B949C62}" type="presParOf" srcId="{3CCFC49C-E091-1546-A6E1-79312D32DF6A}" destId="{7E0D793C-92D0-0B41-9969-235A1FC5EEBB}" srcOrd="1" destOrd="0" presId="urn:microsoft.com/office/officeart/2005/8/layout/hierarchy3"/>
    <dgm:cxn modelId="{3FD19A02-4EFA-C142-979B-258979755BB4}" type="presParOf" srcId="{7E0D793C-92D0-0B41-9969-235A1FC5EEBB}" destId="{72FA4F1E-76FD-6F42-874C-0583274A711E}" srcOrd="0" destOrd="0" presId="urn:microsoft.com/office/officeart/2005/8/layout/hierarchy3"/>
    <dgm:cxn modelId="{D43E71C5-55C9-5A4D-AD30-1A732C2633FF}" type="presParOf" srcId="{72FA4F1E-76FD-6F42-874C-0583274A711E}" destId="{36C5716D-8A57-8C47-A208-DE92A6839089}" srcOrd="0" destOrd="0" presId="urn:microsoft.com/office/officeart/2005/8/layout/hierarchy3"/>
    <dgm:cxn modelId="{DEBE8972-22C4-9144-BCB2-72FD95E91759}" type="presParOf" srcId="{72FA4F1E-76FD-6F42-874C-0583274A711E}" destId="{D1098102-3E7B-D749-B595-8FD1076BBCA0}" srcOrd="1" destOrd="0" presId="urn:microsoft.com/office/officeart/2005/8/layout/hierarchy3"/>
    <dgm:cxn modelId="{5FBAB013-CC16-BA4A-A797-241831CD344E}" type="presParOf" srcId="{7E0D793C-92D0-0B41-9969-235A1FC5EEBB}" destId="{558A623C-D9D9-7545-B8AE-C4FD1F8D1D0B}" srcOrd="1" destOrd="0" presId="urn:microsoft.com/office/officeart/2005/8/layout/hierarchy3"/>
    <dgm:cxn modelId="{2EB9CF11-2CDA-6F4F-92CC-9481F3AD2186}" type="presParOf" srcId="{558A623C-D9D9-7545-B8AE-C4FD1F8D1D0B}" destId="{4374F84D-AE3F-BC43-9925-085CA0D67C77}" srcOrd="0" destOrd="0" presId="urn:microsoft.com/office/officeart/2005/8/layout/hierarchy3"/>
    <dgm:cxn modelId="{FC3C02D5-A047-3740-A744-96C27382BE69}" type="presParOf" srcId="{558A623C-D9D9-7545-B8AE-C4FD1F8D1D0B}" destId="{4008C252-E8A7-B84A-975D-BB172A4ACFED}" srcOrd="1" destOrd="0" presId="urn:microsoft.com/office/officeart/2005/8/layout/hierarchy3"/>
    <dgm:cxn modelId="{58DD5209-15FC-B448-A1D4-7C2BE11947AD}" type="presParOf" srcId="{558A623C-D9D9-7545-B8AE-C4FD1F8D1D0B}" destId="{961860FC-AC1A-6043-804F-6543A35D37E0}" srcOrd="2" destOrd="0" presId="urn:microsoft.com/office/officeart/2005/8/layout/hierarchy3"/>
    <dgm:cxn modelId="{8114B1D4-3E31-3540-BD4F-A8DE6D391870}" type="presParOf" srcId="{558A623C-D9D9-7545-B8AE-C4FD1F8D1D0B}" destId="{06BA6105-0C39-BD4D-8D6D-FB0A909F3A80}" srcOrd="3" destOrd="0" presId="urn:microsoft.com/office/officeart/2005/8/layout/hierarchy3"/>
    <dgm:cxn modelId="{E0B07A95-5265-114D-9467-D13A43FC7C79}" type="presParOf" srcId="{3CCFC49C-E091-1546-A6E1-79312D32DF6A}" destId="{CE806B54-FAF2-6E4D-BC37-4A524E02C5CE}" srcOrd="2" destOrd="0" presId="urn:microsoft.com/office/officeart/2005/8/layout/hierarchy3"/>
    <dgm:cxn modelId="{25371AAC-0E56-C64A-9392-4BC1E43B0BBD}" type="presParOf" srcId="{CE806B54-FAF2-6E4D-BC37-4A524E02C5CE}" destId="{FA8EB6B0-CA0B-C94C-B4D7-1368D7A6458D}" srcOrd="0" destOrd="0" presId="urn:microsoft.com/office/officeart/2005/8/layout/hierarchy3"/>
    <dgm:cxn modelId="{9EDB149C-9055-FF46-BB9E-BBE72DF70F69}" type="presParOf" srcId="{FA8EB6B0-CA0B-C94C-B4D7-1368D7A6458D}" destId="{1512A1F4-A6EE-3F48-9514-96C1909E7005}" srcOrd="0" destOrd="0" presId="urn:microsoft.com/office/officeart/2005/8/layout/hierarchy3"/>
    <dgm:cxn modelId="{6B42DC23-DF75-A546-9F34-3A89EA27A73F}" type="presParOf" srcId="{FA8EB6B0-CA0B-C94C-B4D7-1368D7A6458D}" destId="{233A9228-8B0D-D045-961E-D915372B5328}" srcOrd="1" destOrd="0" presId="urn:microsoft.com/office/officeart/2005/8/layout/hierarchy3"/>
    <dgm:cxn modelId="{56C81588-362D-1E4E-A684-14D8F6AF98C8}" type="presParOf" srcId="{CE806B54-FAF2-6E4D-BC37-4A524E02C5CE}" destId="{F9A7F49E-82B9-A44C-AA69-E321523C1C02}" srcOrd="1" destOrd="0" presId="urn:microsoft.com/office/officeart/2005/8/layout/hierarchy3"/>
    <dgm:cxn modelId="{CA422218-293F-A54A-AE79-09FDA5F226AC}" type="presParOf" srcId="{F9A7F49E-82B9-A44C-AA69-E321523C1C02}" destId="{7114EACA-E41F-8D40-9AFE-92BD71E925D9}" srcOrd="0" destOrd="0" presId="urn:microsoft.com/office/officeart/2005/8/layout/hierarchy3"/>
    <dgm:cxn modelId="{62655FF5-4BAA-DA4A-8ECC-9C6311CA45E1}" type="presParOf" srcId="{F9A7F49E-82B9-A44C-AA69-E321523C1C02}" destId="{57E5790C-C994-144E-B021-ED75C0D00053}" srcOrd="1" destOrd="0" presId="urn:microsoft.com/office/officeart/2005/8/layout/hierarchy3"/>
    <dgm:cxn modelId="{5D171CBA-D22B-1145-9B02-5C0F7BB4CAD7}" type="presParOf" srcId="{F9A7F49E-82B9-A44C-AA69-E321523C1C02}" destId="{3130C91B-C0CD-354E-8CDA-9AFBA423FB33}" srcOrd="2" destOrd="0" presId="urn:microsoft.com/office/officeart/2005/8/layout/hierarchy3"/>
    <dgm:cxn modelId="{69A1993B-EAE8-674C-B062-014CAA642390}" type="presParOf" srcId="{F9A7F49E-82B9-A44C-AA69-E321523C1C02}" destId="{5A4F59B5-F6A8-C142-B2A0-6C7CE2C0837B}" srcOrd="3" destOrd="0" presId="urn:microsoft.com/office/officeart/2005/8/layout/hierarchy3"/>
    <dgm:cxn modelId="{BE64B074-95D8-AE45-BC61-BF1735A1B995}" type="presParOf" srcId="{3CCFC49C-E091-1546-A6E1-79312D32DF6A}" destId="{DBAB81C6-1F98-794A-903D-7C5BDA63AC10}" srcOrd="3" destOrd="0" presId="urn:microsoft.com/office/officeart/2005/8/layout/hierarchy3"/>
    <dgm:cxn modelId="{E0805523-62E1-874D-9566-51B6CB7396CA}" type="presParOf" srcId="{DBAB81C6-1F98-794A-903D-7C5BDA63AC10}" destId="{E54DF696-5B44-3F4F-AF4F-7031A89B052C}" srcOrd="0" destOrd="0" presId="urn:microsoft.com/office/officeart/2005/8/layout/hierarchy3"/>
    <dgm:cxn modelId="{94183EFB-CA1E-EB47-86FB-64D686DAF8EF}" type="presParOf" srcId="{E54DF696-5B44-3F4F-AF4F-7031A89B052C}" destId="{12667E99-8E88-FC45-848B-C958147445F3}" srcOrd="0" destOrd="0" presId="urn:microsoft.com/office/officeart/2005/8/layout/hierarchy3"/>
    <dgm:cxn modelId="{ACF2F16A-D412-6C4C-81C3-FDF5EDD797EB}" type="presParOf" srcId="{E54DF696-5B44-3F4F-AF4F-7031A89B052C}" destId="{1769BAE7-D1D5-7E45-B4C5-2C712448DAA6}" srcOrd="1" destOrd="0" presId="urn:microsoft.com/office/officeart/2005/8/layout/hierarchy3"/>
    <dgm:cxn modelId="{72BDDFD7-5A4A-864A-84CB-594BD7AEC22A}" type="presParOf" srcId="{DBAB81C6-1F98-794A-903D-7C5BDA63AC10}" destId="{7F99A1BC-832D-FC4E-83C4-045761824576}" srcOrd="1" destOrd="0" presId="urn:microsoft.com/office/officeart/2005/8/layout/hierarchy3"/>
    <dgm:cxn modelId="{ED684A24-E86F-7645-B849-03820B999EFC}" type="presParOf" srcId="{7F99A1BC-832D-FC4E-83C4-045761824576}" destId="{FF11ABD5-4D4F-474E-84C4-A15D50C365ED}" srcOrd="0" destOrd="0" presId="urn:microsoft.com/office/officeart/2005/8/layout/hierarchy3"/>
    <dgm:cxn modelId="{6A98A9B2-396A-7D4B-B9C9-A5344B56FCD7}" type="presParOf" srcId="{7F99A1BC-832D-FC4E-83C4-045761824576}" destId="{6D050677-0C18-F145-8011-FF150BA1ADB6}" srcOrd="1" destOrd="0" presId="urn:microsoft.com/office/officeart/2005/8/layout/hierarchy3"/>
    <dgm:cxn modelId="{407E162E-D315-D548-BA03-589DF54E7617}" type="presParOf" srcId="{7F99A1BC-832D-FC4E-83C4-045761824576}" destId="{9848CF5A-E75F-2646-9BCF-D3F27B13E732}" srcOrd="2" destOrd="0" presId="urn:microsoft.com/office/officeart/2005/8/layout/hierarchy3"/>
    <dgm:cxn modelId="{EA0F05DB-34FB-AB46-AED4-40FCF417BBE5}" type="presParOf" srcId="{7F99A1BC-832D-FC4E-83C4-045761824576}" destId="{404214D0-F709-464A-A48E-8DA4F2D39B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DAF6A-682C-F348-959A-77AE115D4BEF}">
      <dsp:nvSpPr>
        <dsp:cNvPr id="0" name=""/>
        <dsp:cNvSpPr/>
      </dsp:nvSpPr>
      <dsp:spPr>
        <a:xfrm>
          <a:off x="3517223" y="1552051"/>
          <a:ext cx="1731078" cy="15950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600" kern="1200" dirty="0" smtClean="0"/>
            <a:t>Net generacija</a:t>
          </a:r>
          <a:endParaRPr lang="en-US" sz="1600" kern="1200" dirty="0"/>
        </a:p>
      </dsp:txBody>
      <dsp:txXfrm>
        <a:off x="3770734" y="1785645"/>
        <a:ext cx="1224056" cy="1127893"/>
      </dsp:txXfrm>
    </dsp:sp>
    <dsp:sp modelId="{065922D4-0412-1E41-A41C-1C30D94F8E32}">
      <dsp:nvSpPr>
        <dsp:cNvPr id="0" name=""/>
        <dsp:cNvSpPr/>
      </dsp:nvSpPr>
      <dsp:spPr>
        <a:xfrm rot="15311467">
          <a:off x="3984131" y="1411517"/>
          <a:ext cx="308650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308650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130740" y="1417797"/>
        <a:ext cx="15432" cy="15432"/>
      </dsp:txXfrm>
    </dsp:sp>
    <dsp:sp modelId="{AA3FF19F-8C62-8345-B198-E4DEFB694C57}">
      <dsp:nvSpPr>
        <dsp:cNvPr id="0" name=""/>
        <dsp:cNvSpPr/>
      </dsp:nvSpPr>
      <dsp:spPr>
        <a:xfrm>
          <a:off x="3123746" y="-113592"/>
          <a:ext cx="1587989" cy="140850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sposobnost čitanja vizualnih slika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356302" y="92679"/>
        <a:ext cx="1122877" cy="995964"/>
      </dsp:txXfrm>
    </dsp:sp>
    <dsp:sp modelId="{57AA58EE-D53E-8546-BF3A-2EDA0B0E4030}">
      <dsp:nvSpPr>
        <dsp:cNvPr id="0" name=""/>
        <dsp:cNvSpPr/>
      </dsp:nvSpPr>
      <dsp:spPr>
        <a:xfrm rot="18875266">
          <a:off x="4929155" y="1660277"/>
          <a:ext cx="238554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238554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42469" y="1668309"/>
        <a:ext cx="11927" cy="11927"/>
      </dsp:txXfrm>
    </dsp:sp>
    <dsp:sp modelId="{C0F6B8C0-5397-CE4B-BF6F-8F017BF89B7D}">
      <dsp:nvSpPr>
        <dsp:cNvPr id="0" name=""/>
        <dsp:cNvSpPr/>
      </dsp:nvSpPr>
      <dsp:spPr>
        <a:xfrm>
          <a:off x="4872707" y="0"/>
          <a:ext cx="1809999" cy="1868858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sklonost vizualnoj komunikaciji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5137775" y="273688"/>
        <a:ext cx="1279863" cy="1321482"/>
      </dsp:txXfrm>
    </dsp:sp>
    <dsp:sp modelId="{BE86E0C2-5C89-CF4F-8CAF-C227DF60E102}">
      <dsp:nvSpPr>
        <dsp:cNvPr id="0" name=""/>
        <dsp:cNvSpPr/>
      </dsp:nvSpPr>
      <dsp:spPr>
        <a:xfrm rot="1846368">
          <a:off x="5064031" y="2934475"/>
          <a:ext cx="648888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648888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72253" y="2932249"/>
        <a:ext cx="32444" cy="32444"/>
      </dsp:txXfrm>
    </dsp:sp>
    <dsp:sp modelId="{7E1220E2-944A-B141-9AFD-6C2291AF611F}">
      <dsp:nvSpPr>
        <dsp:cNvPr id="0" name=""/>
        <dsp:cNvSpPr/>
      </dsp:nvSpPr>
      <dsp:spPr>
        <a:xfrm>
          <a:off x="5548042" y="2630947"/>
          <a:ext cx="1824913" cy="1911777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vizualno prostorne sposobnosti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5815294" y="2910920"/>
        <a:ext cx="1290409" cy="1351831"/>
      </dsp:txXfrm>
    </dsp:sp>
    <dsp:sp modelId="{F0965141-2119-D840-B36E-924AC85559F7}">
      <dsp:nvSpPr>
        <dsp:cNvPr id="0" name=""/>
        <dsp:cNvSpPr/>
      </dsp:nvSpPr>
      <dsp:spPr>
        <a:xfrm rot="5400000">
          <a:off x="4359473" y="3156425"/>
          <a:ext cx="46577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46577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81597" y="3169257"/>
        <a:ext cx="2328" cy="2328"/>
      </dsp:txXfrm>
    </dsp:sp>
    <dsp:sp modelId="{81E50127-9696-084D-9D4E-8CB746C4304C}">
      <dsp:nvSpPr>
        <dsp:cNvPr id="0" name=""/>
        <dsp:cNvSpPr/>
      </dsp:nvSpPr>
      <dsp:spPr>
        <a:xfrm>
          <a:off x="3374140" y="3193710"/>
          <a:ext cx="2017243" cy="1829627"/>
        </a:xfrm>
        <a:prstGeom prst="ellipse">
          <a:avLst/>
        </a:prstGeom>
        <a:gradFill rotWithShape="0">
          <a:gsLst>
            <a:gs pos="0">
              <a:schemeClr val="accent2">
                <a:hueOff val="2808912"/>
                <a:satOff val="-3503"/>
                <a:lumOff val="8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808912"/>
                <a:satOff val="-3503"/>
                <a:lumOff val="8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Arial"/>
              <a:cs typeface="Arial"/>
            </a:rPr>
            <a:t>I</a:t>
          </a: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zloženost računalnim igrama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3669558" y="3461653"/>
        <a:ext cx="1426407" cy="1293741"/>
      </dsp:txXfrm>
    </dsp:sp>
    <dsp:sp modelId="{001A216B-0C72-AC4F-816D-6835E5C166CC}">
      <dsp:nvSpPr>
        <dsp:cNvPr id="0" name=""/>
        <dsp:cNvSpPr/>
      </dsp:nvSpPr>
      <dsp:spPr>
        <a:xfrm rot="9095202">
          <a:off x="2949937" y="2913174"/>
          <a:ext cx="730417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730417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96886" y="2908910"/>
        <a:ext cx="36520" cy="36520"/>
      </dsp:txXfrm>
    </dsp:sp>
    <dsp:sp modelId="{1D2BEA68-9942-AE49-870A-A66D10F7AD3B}">
      <dsp:nvSpPr>
        <dsp:cNvPr id="0" name=""/>
        <dsp:cNvSpPr/>
      </dsp:nvSpPr>
      <dsp:spPr>
        <a:xfrm>
          <a:off x="1188270" y="2684599"/>
          <a:ext cx="1947346" cy="1732902"/>
        </a:xfrm>
        <a:prstGeom prst="ellipse">
          <a:avLst/>
        </a:prstGeom>
        <a:gradFill rotWithShape="0">
          <a:gsLst>
            <a:gs pos="0">
              <a:schemeClr val="accent2">
                <a:hueOff val="3745216"/>
                <a:satOff val="-4671"/>
                <a:lumOff val="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745216"/>
                <a:satOff val="-4671"/>
                <a:lumOff val="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učenje kroz istaživanje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473452" y="2938377"/>
        <a:ext cx="1376982" cy="1225346"/>
      </dsp:txXfrm>
    </dsp:sp>
    <dsp:sp modelId="{1AF424D1-44C6-5E40-8B35-E96596A7CBDC}">
      <dsp:nvSpPr>
        <dsp:cNvPr id="0" name=""/>
        <dsp:cNvSpPr/>
      </dsp:nvSpPr>
      <dsp:spPr>
        <a:xfrm rot="12128958">
          <a:off x="2983970" y="1894493"/>
          <a:ext cx="630325" cy="27992"/>
        </a:xfrm>
        <a:custGeom>
          <a:avLst/>
          <a:gdLst/>
          <a:ahLst/>
          <a:cxnLst/>
          <a:rect l="0" t="0" r="0" b="0"/>
          <a:pathLst>
            <a:path>
              <a:moveTo>
                <a:pt x="0" y="13996"/>
              </a:moveTo>
              <a:lnTo>
                <a:pt x="630325" y="13996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3374" y="1892731"/>
        <a:ext cx="31516" cy="31516"/>
      </dsp:txXfrm>
    </dsp:sp>
    <dsp:sp modelId="{6E6311E5-650A-5C4D-A7C8-F2E1AD1F19C7}">
      <dsp:nvSpPr>
        <dsp:cNvPr id="0" name=""/>
        <dsp:cNvSpPr/>
      </dsp:nvSpPr>
      <dsp:spPr>
        <a:xfrm>
          <a:off x="1099214" y="434323"/>
          <a:ext cx="1982362" cy="1964273"/>
        </a:xfrm>
        <a:prstGeom prst="ellips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400" kern="1200" dirty="0" smtClean="0">
              <a:solidFill>
                <a:schemeClr val="tx1"/>
              </a:solidFill>
              <a:latin typeface="Arial"/>
              <a:cs typeface="Arial"/>
            </a:rPr>
            <a:t>usmjeravanje pažnje na više zadataka istovremeno</a:t>
          </a:r>
          <a:endParaRPr lang="en-US" sz="14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1389524" y="721984"/>
        <a:ext cx="1401742" cy="138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CD963-9D16-044B-BDA3-44FD49A8D72D}">
      <dsp:nvSpPr>
        <dsp:cNvPr id="0" name=""/>
        <dsp:cNvSpPr/>
      </dsp:nvSpPr>
      <dsp:spPr>
        <a:xfrm>
          <a:off x="64063" y="64012"/>
          <a:ext cx="1656672" cy="8813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85000"/>
              </a:schemeClr>
            </a:gs>
            <a:gs pos="80000">
              <a:schemeClr val="accent4">
                <a:hueOff val="0"/>
                <a:satOff val="0"/>
                <a:lumOff val="0"/>
                <a:shade val="93000"/>
                <a:satMod val="130000"/>
                <a:alpha val="85000"/>
              </a:schemeClr>
            </a:gs>
            <a:gs pos="100000">
              <a:schemeClr val="accent4">
                <a:hueOff val="0"/>
                <a:satOff val="0"/>
                <a:lumOff val="0"/>
                <a:shade val="94000"/>
                <a:satMod val="135000"/>
                <a:alpha val="8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kern="1200" dirty="0" smtClean="0">
              <a:latin typeface="Calibri"/>
              <a:cs typeface="Calibri"/>
            </a:rPr>
            <a:t>Video kao medij izražavanja</a:t>
          </a:r>
          <a:endParaRPr lang="en-US" sz="1200" kern="1200" dirty="0">
            <a:latin typeface="Calibri"/>
            <a:cs typeface="Calibri"/>
          </a:endParaRPr>
        </a:p>
      </dsp:txBody>
      <dsp:txXfrm>
        <a:off x="89876" y="89825"/>
        <a:ext cx="1605046" cy="829689"/>
      </dsp:txXfrm>
    </dsp:sp>
    <dsp:sp modelId="{AEAFC251-366B-E843-82FB-135FFBDEC6A1}">
      <dsp:nvSpPr>
        <dsp:cNvPr id="0" name=""/>
        <dsp:cNvSpPr/>
      </dsp:nvSpPr>
      <dsp:spPr>
        <a:xfrm>
          <a:off x="229730" y="945328"/>
          <a:ext cx="138304" cy="1656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6129"/>
              </a:lnTo>
              <a:lnTo>
                <a:pt x="138304" y="16561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6F024-BB94-424C-AB7D-9D1B559ED769}">
      <dsp:nvSpPr>
        <dsp:cNvPr id="0" name=""/>
        <dsp:cNvSpPr/>
      </dsp:nvSpPr>
      <dsp:spPr>
        <a:xfrm>
          <a:off x="368035" y="1127916"/>
          <a:ext cx="1639617" cy="29470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2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Prednosti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učenicima je zanimljivije raditi na zadatku.</a:t>
          </a:r>
          <a:endParaRPr lang="en-US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>
              <a:latin typeface="Calibri"/>
              <a:cs typeface="Calibri"/>
            </a:rPr>
            <a:t>medij se istražuje kroz korištenje uređaja i aplikacija na internetu</a:t>
          </a:r>
          <a:endParaRPr lang="en-US" sz="1100" kern="1200" dirty="0">
            <a:latin typeface="Calibri"/>
            <a:cs typeface="Calibri"/>
          </a:endParaRPr>
        </a:p>
      </dsp:txBody>
      <dsp:txXfrm>
        <a:off x="416058" y="1175939"/>
        <a:ext cx="1543571" cy="2851038"/>
      </dsp:txXfrm>
    </dsp:sp>
    <dsp:sp modelId="{13331339-5D9B-5743-8D04-6A3DC79B8C32}">
      <dsp:nvSpPr>
        <dsp:cNvPr id="0" name=""/>
        <dsp:cNvSpPr/>
      </dsp:nvSpPr>
      <dsp:spPr>
        <a:xfrm>
          <a:off x="229730" y="945328"/>
          <a:ext cx="208420" cy="457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316"/>
              </a:lnTo>
              <a:lnTo>
                <a:pt x="208420" y="457031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8294E-D1D3-0B42-8290-38312D5783E3}">
      <dsp:nvSpPr>
        <dsp:cNvPr id="0" name=""/>
        <dsp:cNvSpPr/>
      </dsp:nvSpPr>
      <dsp:spPr>
        <a:xfrm>
          <a:off x="438151" y="4885948"/>
          <a:ext cx="1428548" cy="12593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Mane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približavanje prezentacijskim alatima</a:t>
          </a:r>
          <a:endParaRPr lang="en-US" sz="1100" kern="1200" dirty="0">
            <a:latin typeface="Calibri"/>
            <a:cs typeface="Calibri"/>
          </a:endParaRPr>
        </a:p>
      </dsp:txBody>
      <dsp:txXfrm>
        <a:off x="475037" y="4922834"/>
        <a:ext cx="1354776" cy="1185620"/>
      </dsp:txXfrm>
    </dsp:sp>
    <dsp:sp modelId="{36C5716D-8A57-8C47-A208-DE92A6839089}">
      <dsp:nvSpPr>
        <dsp:cNvPr id="0" name=""/>
        <dsp:cNvSpPr/>
      </dsp:nvSpPr>
      <dsp:spPr>
        <a:xfrm>
          <a:off x="1887909" y="64012"/>
          <a:ext cx="1711223" cy="86711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-1488257"/>
                <a:satOff val="8966"/>
                <a:lumOff val="719"/>
                <a:shade val="51000"/>
                <a:satMod val="130000"/>
                <a:alpha val="82000"/>
              </a:schemeClr>
            </a:gs>
            <a:gs pos="80000">
              <a:schemeClr val="accent4">
                <a:hueOff val="-1488257"/>
                <a:satOff val="8966"/>
                <a:lumOff val="719"/>
                <a:shade val="93000"/>
                <a:satMod val="130000"/>
                <a:alpha val="82000"/>
              </a:schemeClr>
            </a:gs>
            <a:gs pos="100000">
              <a:schemeClr val="accent4">
                <a:hueOff val="-1488257"/>
                <a:satOff val="8966"/>
                <a:lumOff val="719"/>
                <a:shade val="94000"/>
                <a:satMod val="135000"/>
                <a:alpha val="82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kern="1200" dirty="0" smtClean="0">
              <a:latin typeface="Calibri"/>
              <a:cs typeface="Calibri"/>
            </a:rPr>
            <a:t>Oblikovanje pojmovnika</a:t>
          </a:r>
          <a:endParaRPr lang="en-US" sz="1200" kern="1200" dirty="0">
            <a:latin typeface="Calibri"/>
            <a:cs typeface="Calibri"/>
          </a:endParaRPr>
        </a:p>
      </dsp:txBody>
      <dsp:txXfrm>
        <a:off x="1913306" y="89409"/>
        <a:ext cx="1660429" cy="816324"/>
      </dsp:txXfrm>
    </dsp:sp>
    <dsp:sp modelId="{4374F84D-AE3F-BC43-9925-085CA0D67C77}">
      <dsp:nvSpPr>
        <dsp:cNvPr id="0" name=""/>
        <dsp:cNvSpPr/>
      </dsp:nvSpPr>
      <dsp:spPr>
        <a:xfrm>
          <a:off x="2059031" y="931131"/>
          <a:ext cx="214414" cy="118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111"/>
              </a:lnTo>
              <a:lnTo>
                <a:pt x="214414" y="118811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8C252-E8A7-B84A-975D-BB172A4ACFED}">
      <dsp:nvSpPr>
        <dsp:cNvPr id="0" name=""/>
        <dsp:cNvSpPr/>
      </dsp:nvSpPr>
      <dsp:spPr>
        <a:xfrm>
          <a:off x="2273445" y="998255"/>
          <a:ext cx="1419153" cy="22419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8000"/>
          </a:schemeClr>
        </a:solidFill>
        <a:ln w="9525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Prednosti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učenici obrađuju pojmove kroz zabavu</a:t>
          </a:r>
          <a:endParaRPr lang="en-US" sz="14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>
              <a:latin typeface="Calibri"/>
              <a:cs typeface="Calibri"/>
            </a:rPr>
            <a:t>pojmovnik dobiva novi kontekst </a:t>
          </a:r>
          <a:endParaRPr lang="en-US" sz="1100" kern="1200" dirty="0">
            <a:latin typeface="Calibri"/>
            <a:cs typeface="Calibri"/>
          </a:endParaRPr>
        </a:p>
      </dsp:txBody>
      <dsp:txXfrm>
        <a:off x="2315011" y="1039821"/>
        <a:ext cx="1336021" cy="2158841"/>
      </dsp:txXfrm>
    </dsp:sp>
    <dsp:sp modelId="{961860FC-AC1A-6043-804F-6543A35D37E0}">
      <dsp:nvSpPr>
        <dsp:cNvPr id="0" name=""/>
        <dsp:cNvSpPr/>
      </dsp:nvSpPr>
      <dsp:spPr>
        <a:xfrm>
          <a:off x="2059031" y="931131"/>
          <a:ext cx="214414" cy="3783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615"/>
              </a:lnTo>
              <a:lnTo>
                <a:pt x="214414" y="378361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A6105-0C39-BD4D-8D6D-FB0A909F3A80}">
      <dsp:nvSpPr>
        <dsp:cNvPr id="0" name=""/>
        <dsp:cNvSpPr/>
      </dsp:nvSpPr>
      <dsp:spPr>
        <a:xfrm>
          <a:off x="2273445" y="3558486"/>
          <a:ext cx="1436622" cy="23125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2000"/>
          </a:schemeClr>
        </a:solidFill>
        <a:ln w="9525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Mane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Relevantnost izvora</a:t>
          </a:r>
          <a:endParaRPr lang="en-US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>
              <a:latin typeface="Calibri"/>
              <a:cs typeface="Calibri"/>
            </a:rPr>
            <a:t>nemar prema autorskim pravima</a:t>
          </a:r>
          <a:endParaRPr lang="en-US" sz="1100" kern="1200" dirty="0">
            <a:latin typeface="Calibri"/>
            <a:cs typeface="Calibri"/>
          </a:endParaRPr>
        </a:p>
      </dsp:txBody>
      <dsp:txXfrm>
        <a:off x="2315522" y="3600563"/>
        <a:ext cx="1352468" cy="2228367"/>
      </dsp:txXfrm>
    </dsp:sp>
    <dsp:sp modelId="{1512A1F4-A6EE-3F48-9514-96C1909E7005}">
      <dsp:nvSpPr>
        <dsp:cNvPr id="0" name=""/>
        <dsp:cNvSpPr/>
      </dsp:nvSpPr>
      <dsp:spPr>
        <a:xfrm>
          <a:off x="3690717" y="169506"/>
          <a:ext cx="1883579" cy="7773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-2976514"/>
                <a:satOff val="17933"/>
                <a:lumOff val="1437"/>
                <a:shade val="51000"/>
                <a:satMod val="130000"/>
                <a:alpha val="84000"/>
              </a:schemeClr>
            </a:gs>
            <a:gs pos="80000">
              <a:schemeClr val="accent4">
                <a:hueOff val="-2976514"/>
                <a:satOff val="17933"/>
                <a:lumOff val="1437"/>
                <a:shade val="93000"/>
                <a:satMod val="130000"/>
                <a:alpha val="84000"/>
              </a:schemeClr>
            </a:gs>
            <a:gs pos="100000">
              <a:schemeClr val="accent4">
                <a:hueOff val="-2976514"/>
                <a:satOff val="17933"/>
                <a:lumOff val="1437"/>
                <a:shade val="94000"/>
                <a:satMod val="135000"/>
                <a:alpha val="84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kern="1200" dirty="0" smtClean="0">
              <a:latin typeface="Calibri"/>
              <a:cs typeface="Calibri"/>
            </a:rPr>
            <a:t>Konstruktivistički pristup</a:t>
          </a:r>
          <a:endParaRPr lang="en-US" sz="1200" kern="1200" dirty="0">
            <a:latin typeface="Calibri"/>
            <a:cs typeface="Calibri"/>
          </a:endParaRPr>
        </a:p>
      </dsp:txBody>
      <dsp:txXfrm>
        <a:off x="3713486" y="192275"/>
        <a:ext cx="1838041" cy="731848"/>
      </dsp:txXfrm>
    </dsp:sp>
    <dsp:sp modelId="{7114EACA-E41F-8D40-9AFE-92BD71E925D9}">
      <dsp:nvSpPr>
        <dsp:cNvPr id="0" name=""/>
        <dsp:cNvSpPr/>
      </dsp:nvSpPr>
      <dsp:spPr>
        <a:xfrm>
          <a:off x="3879075" y="946892"/>
          <a:ext cx="253245" cy="1584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226"/>
              </a:lnTo>
              <a:lnTo>
                <a:pt x="253245" y="158422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5790C-C994-144E-B021-ED75C0D00053}">
      <dsp:nvSpPr>
        <dsp:cNvPr id="0" name=""/>
        <dsp:cNvSpPr/>
      </dsp:nvSpPr>
      <dsp:spPr>
        <a:xfrm>
          <a:off x="4132320" y="1085959"/>
          <a:ext cx="1631113" cy="28903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2551298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Prednosti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Učenici postavljaju i rješavaju probleme</a:t>
          </a:r>
          <a:endParaRPr lang="en-US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značaj organizacije u vremeniku izrade i podjeli zadataka unutar grupe </a:t>
          </a:r>
          <a:endParaRPr lang="en-US" sz="1100" kern="1200" dirty="0">
            <a:latin typeface="Calibri"/>
            <a:cs typeface="Calibri"/>
          </a:endParaRPr>
        </a:p>
      </dsp:txBody>
      <dsp:txXfrm>
        <a:off x="4180094" y="1133733"/>
        <a:ext cx="1535565" cy="2794773"/>
      </dsp:txXfrm>
    </dsp:sp>
    <dsp:sp modelId="{3130C91B-C0CD-354E-8CDA-9AFBA423FB33}">
      <dsp:nvSpPr>
        <dsp:cNvPr id="0" name=""/>
        <dsp:cNvSpPr/>
      </dsp:nvSpPr>
      <dsp:spPr>
        <a:xfrm>
          <a:off x="3879075" y="946892"/>
          <a:ext cx="253245" cy="4190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0531"/>
              </a:lnTo>
              <a:lnTo>
                <a:pt x="253245" y="4190531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F59B5-F6A8-C142-B2A0-6C7CE2C0837B}">
      <dsp:nvSpPr>
        <dsp:cNvPr id="0" name=""/>
        <dsp:cNvSpPr/>
      </dsp:nvSpPr>
      <dsp:spPr>
        <a:xfrm>
          <a:off x="4132320" y="4162317"/>
          <a:ext cx="1416169" cy="1950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50000"/>
          </a:schemeClr>
        </a:solidFill>
        <a:ln w="9525" cap="flat" cmpd="sng" algn="ctr">
          <a:solidFill>
            <a:schemeClr val="accent4">
              <a:hueOff val="-3189123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Mane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znatno bolji video-uratci od izvještaja (prezentacija Design cyclea)</a:t>
          </a:r>
          <a:endParaRPr lang="en-US" sz="1100" kern="1200" dirty="0">
            <a:latin typeface="Calibri"/>
            <a:cs typeface="Calibri"/>
          </a:endParaRPr>
        </a:p>
      </dsp:txBody>
      <dsp:txXfrm>
        <a:off x="4173798" y="4203795"/>
        <a:ext cx="1333213" cy="1867257"/>
      </dsp:txXfrm>
    </dsp:sp>
    <dsp:sp modelId="{12667E99-8E88-FC45-848B-C958147445F3}">
      <dsp:nvSpPr>
        <dsp:cNvPr id="0" name=""/>
        <dsp:cNvSpPr/>
      </dsp:nvSpPr>
      <dsp:spPr>
        <a:xfrm>
          <a:off x="5968586" y="178389"/>
          <a:ext cx="1709102" cy="85252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hueOff val="-4464771"/>
                <a:satOff val="26899"/>
                <a:lumOff val="2156"/>
                <a:shade val="51000"/>
                <a:satMod val="130000"/>
                <a:alpha val="58000"/>
              </a:schemeClr>
            </a:gs>
            <a:gs pos="80000">
              <a:schemeClr val="accent4">
                <a:hueOff val="-4464771"/>
                <a:satOff val="26899"/>
                <a:lumOff val="2156"/>
                <a:shade val="93000"/>
                <a:satMod val="130000"/>
                <a:alpha val="58000"/>
              </a:schemeClr>
            </a:gs>
            <a:gs pos="100000">
              <a:schemeClr val="accent4">
                <a:hueOff val="-4464771"/>
                <a:satOff val="26899"/>
                <a:lumOff val="2156"/>
                <a:shade val="94000"/>
                <a:satMod val="135000"/>
                <a:alpha val="58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kern="1200" dirty="0" smtClean="0">
              <a:latin typeface="Calibri"/>
              <a:cs typeface="Calibri"/>
            </a:rPr>
            <a:t>Uloga e-learninga</a:t>
          </a:r>
          <a:endParaRPr lang="en-US" sz="1200" kern="1200" dirty="0">
            <a:latin typeface="Calibri"/>
            <a:cs typeface="Calibri"/>
          </a:endParaRPr>
        </a:p>
      </dsp:txBody>
      <dsp:txXfrm>
        <a:off x="5993556" y="203359"/>
        <a:ext cx="1659162" cy="802582"/>
      </dsp:txXfrm>
    </dsp:sp>
    <dsp:sp modelId="{FF11ABD5-4D4F-474E-84C4-A15D50C365ED}">
      <dsp:nvSpPr>
        <dsp:cNvPr id="0" name=""/>
        <dsp:cNvSpPr/>
      </dsp:nvSpPr>
      <dsp:spPr>
        <a:xfrm>
          <a:off x="6139497" y="1030911"/>
          <a:ext cx="170711" cy="1499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675"/>
              </a:lnTo>
              <a:lnTo>
                <a:pt x="170711" y="149967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50677-0C18-F145-8011-FF150BA1ADB6}">
      <dsp:nvSpPr>
        <dsp:cNvPr id="0" name=""/>
        <dsp:cNvSpPr/>
      </dsp:nvSpPr>
      <dsp:spPr>
        <a:xfrm>
          <a:off x="6310208" y="1203255"/>
          <a:ext cx="1802973" cy="2654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62000"/>
          </a:schemeClr>
        </a:solidFill>
        <a:ln w="9525" cap="flat" cmpd="sng" algn="ctr">
          <a:solidFill>
            <a:schemeClr val="accent4">
              <a:hueOff val="-3826947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Prednosti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Moodle korišten u svrhu prezentacije</a:t>
          </a:r>
          <a:endParaRPr lang="en-US" sz="1100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>
              <a:latin typeface="Calibri"/>
              <a:cs typeface="Calibri"/>
            </a:rPr>
            <a:t>stalna dostupnost interneta usmjerava način rješavanja problema</a:t>
          </a:r>
          <a:endParaRPr lang="en-US" sz="1100" kern="1200" dirty="0">
            <a:latin typeface="Calibri"/>
            <a:cs typeface="Calibri"/>
          </a:endParaRPr>
        </a:p>
      </dsp:txBody>
      <dsp:txXfrm>
        <a:off x="6363015" y="1256062"/>
        <a:ext cx="1697359" cy="2549048"/>
      </dsp:txXfrm>
    </dsp:sp>
    <dsp:sp modelId="{9848CF5A-E75F-2646-9BCF-D3F27B13E732}">
      <dsp:nvSpPr>
        <dsp:cNvPr id="0" name=""/>
        <dsp:cNvSpPr/>
      </dsp:nvSpPr>
      <dsp:spPr>
        <a:xfrm>
          <a:off x="6139497" y="1030911"/>
          <a:ext cx="314042" cy="385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0802"/>
              </a:lnTo>
              <a:lnTo>
                <a:pt x="314042" y="385080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214D0-F709-464A-A48E-8DA4F2D39BD4}">
      <dsp:nvSpPr>
        <dsp:cNvPr id="0" name=""/>
        <dsp:cNvSpPr/>
      </dsp:nvSpPr>
      <dsp:spPr>
        <a:xfrm>
          <a:off x="6453539" y="3995367"/>
          <a:ext cx="1776675" cy="1772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6000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200" b="1" kern="1200" dirty="0" smtClean="0">
              <a:latin typeface="Calibri"/>
              <a:cs typeface="Calibri"/>
            </a:rPr>
            <a:t>Mane</a:t>
          </a:r>
          <a:endParaRPr lang="en-US" sz="1200" b="1" kern="1200" dirty="0">
            <a:latin typeface="Calibri"/>
            <a:cs typeface="Calibri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a-IN" sz="1100" kern="1200" dirty="0" smtClean="0">
              <a:latin typeface="Calibri"/>
              <a:cs typeface="Calibri"/>
            </a:rPr>
            <a:t>nedovoljno iskorištene mogućnosti Moodla</a:t>
          </a:r>
          <a:endParaRPr lang="en-US" sz="1100" kern="1200" dirty="0">
            <a:latin typeface="Calibri"/>
            <a:cs typeface="Calibri"/>
          </a:endParaRPr>
        </a:p>
      </dsp:txBody>
      <dsp:txXfrm>
        <a:off x="6505459" y="4047287"/>
        <a:ext cx="1672835" cy="1668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279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338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0155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624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6345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645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154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3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425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6922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259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D8935-8470-7540-9ABC-867D86A29191}" type="datetimeFigureOut">
              <a:rPr lang="en-US" smtClean="0"/>
              <a:t>23.10.16.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DF83-0C92-0E42-BE0E-0A477608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r.educause.edu/~/media/files/article-downloads/erm005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7" y="2416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/>
              <a:t>Korištenje videa u izradi pojmovnika unutar konstruktivističke nastave i interdisciplinarnog zadatka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08" y="1095596"/>
            <a:ext cx="6400800" cy="1752600"/>
          </a:xfrm>
        </p:spPr>
        <p:txBody>
          <a:bodyPr/>
          <a:lstStyle/>
          <a:p>
            <a:r>
              <a:rPr lang="ta-IN" dirty="0" smtClean="0"/>
              <a:t>Kristina Rismondo, XV. Gimnazija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9706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1694556"/>
              </p:ext>
            </p:extLst>
          </p:nvPr>
        </p:nvGraphicFramePr>
        <p:xfrm>
          <a:off x="457200" y="473400"/>
          <a:ext cx="8378274" cy="614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3448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306" y="274638"/>
            <a:ext cx="7881949" cy="1143000"/>
          </a:xfrm>
        </p:spPr>
        <p:txBody>
          <a:bodyPr/>
          <a:lstStyle/>
          <a:p>
            <a:pPr algn="l"/>
            <a:r>
              <a:rPr lang="ta-IN" dirty="0" smtClean="0"/>
              <a:t>Izvori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1. </a:t>
            </a:r>
            <a:r>
              <a:rPr lang="en-US" dirty="0" err="1"/>
              <a:t>Oblinger</a:t>
            </a:r>
            <a:r>
              <a:rPr lang="en-US" dirty="0"/>
              <a:t>, Diana; </a:t>
            </a:r>
            <a:r>
              <a:rPr lang="en-US" dirty="0" err="1"/>
              <a:t>Oblinger</a:t>
            </a:r>
            <a:r>
              <a:rPr lang="en-US" dirty="0"/>
              <a:t>, James L.; and Lippincott, Joan K., </a:t>
            </a:r>
            <a:r>
              <a:rPr lang="en-US" i="1" dirty="0"/>
              <a:t>Educating the Net Generation</a:t>
            </a:r>
            <a:r>
              <a:rPr lang="en-US" dirty="0"/>
              <a:t> (2005). </a:t>
            </a:r>
            <a:r>
              <a:rPr lang="en-US" i="1" dirty="0"/>
              <a:t>Brockport Bookshelf.</a:t>
            </a:r>
            <a:endParaRPr lang="hr-HR" dirty="0"/>
          </a:p>
          <a:p>
            <a:r>
              <a:rPr lang="en-US" dirty="0"/>
              <a:t>2. </a:t>
            </a:r>
            <a:r>
              <a:rPr lang="en-US" dirty="0" err="1"/>
              <a:t>Berk</a:t>
            </a:r>
            <a:r>
              <a:rPr lang="en-US" dirty="0"/>
              <a:t>, R. A. (2009). </a:t>
            </a:r>
            <a:r>
              <a:rPr lang="en-US" i="1" dirty="0"/>
              <a:t>Multimedia teaching with video clips: TV, movies, YouTube, and </a:t>
            </a:r>
            <a:r>
              <a:rPr lang="en-US" i="1" dirty="0" err="1"/>
              <a:t>mtvU</a:t>
            </a:r>
            <a:r>
              <a:rPr lang="en-US" i="1" dirty="0"/>
              <a:t> in the college classroom</a:t>
            </a:r>
            <a:r>
              <a:rPr lang="en-US" dirty="0"/>
              <a:t>. International Journal of Technology in Teaching and Learning,</a:t>
            </a:r>
            <a:endParaRPr lang="hr-HR" dirty="0"/>
          </a:p>
          <a:p>
            <a:r>
              <a:rPr lang="en-US" dirty="0"/>
              <a:t>3. Gardner, H. (1983). </a:t>
            </a:r>
            <a:r>
              <a:rPr lang="en-US" i="1" dirty="0"/>
              <a:t>Frames of mind: The theory of multiple intelligences</a:t>
            </a:r>
            <a:r>
              <a:rPr lang="en-US" dirty="0"/>
              <a:t>. NY: Basic Books.</a:t>
            </a:r>
            <a:endParaRPr lang="hr-HR" dirty="0"/>
          </a:p>
          <a:p>
            <a:r>
              <a:rPr lang="en-GB" dirty="0"/>
              <a:t>4. Bates, T: </a:t>
            </a:r>
            <a:r>
              <a:rPr lang="en-GB" i="1" dirty="0"/>
              <a:t>Teaching, learning and the impact of multimedia technologies</a:t>
            </a:r>
            <a:r>
              <a:rPr lang="en-GB" dirty="0"/>
              <a:t> </a:t>
            </a:r>
            <a:r>
              <a:rPr lang="en-GB" u="sng" dirty="0">
                <a:hlinkClick r:id="rId2"/>
              </a:rPr>
              <a:t>http://er.educause.edu/~/media/files/article-downloads/erm0053.pdf</a:t>
            </a:r>
            <a:endParaRPr lang="hr-HR" dirty="0"/>
          </a:p>
          <a:p>
            <a:r>
              <a:rPr lang="en-GB" dirty="0"/>
              <a:t>5. </a:t>
            </a:r>
            <a:r>
              <a:rPr lang="en-GB" dirty="0" err="1"/>
              <a:t>Prensky</a:t>
            </a:r>
            <a:r>
              <a:rPr lang="en-GB" dirty="0"/>
              <a:t> M; </a:t>
            </a:r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urođenici</a:t>
            </a:r>
            <a:r>
              <a:rPr lang="en-GB" dirty="0"/>
              <a:t>, </a:t>
            </a:r>
            <a:r>
              <a:rPr lang="en-GB" dirty="0" err="1"/>
              <a:t>digitalni</a:t>
            </a:r>
            <a:r>
              <a:rPr lang="en-GB" dirty="0"/>
              <a:t> </a:t>
            </a:r>
            <a:r>
              <a:rPr lang="en-GB" dirty="0" err="1"/>
              <a:t>pridošlice</a:t>
            </a:r>
            <a:r>
              <a:rPr lang="en-GB" dirty="0"/>
              <a:t>; </a:t>
            </a:r>
            <a:r>
              <a:rPr lang="en-GB" dirty="0" err="1"/>
              <a:t>Edupoint</a:t>
            </a:r>
            <a:r>
              <a:rPr lang="en-GB" dirty="0"/>
              <a:t>, 2005; http://</a:t>
            </a:r>
            <a:r>
              <a:rPr lang="en-GB" dirty="0" err="1"/>
              <a:t>edupoint.carnet.hr</a:t>
            </a:r>
            <a:r>
              <a:rPr lang="en-GB" dirty="0"/>
              <a:t>/</a:t>
            </a:r>
            <a:r>
              <a:rPr lang="en-GB" dirty="0" err="1"/>
              <a:t>casopis</a:t>
            </a:r>
            <a:r>
              <a:rPr lang="en-GB" dirty="0"/>
              <a:t>/40/</a:t>
            </a:r>
            <a:r>
              <a:rPr lang="en-GB" dirty="0" err="1"/>
              <a:t>clanci</a:t>
            </a:r>
            <a:r>
              <a:rPr lang="en-GB" dirty="0"/>
              <a:t>/3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873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27210" y="2450723"/>
            <a:ext cx="2258055" cy="2039287"/>
          </a:xfrm>
          <a:prstGeom prst="rect">
            <a:avLst/>
          </a:prstGeom>
          <a:solidFill>
            <a:schemeClr val="bg2">
              <a:lumMod val="75000"/>
              <a:alpha val="63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ta-IN" sz="2800" dirty="0" smtClean="0">
                <a:latin typeface="Arial"/>
                <a:cs typeface="Arial"/>
              </a:rPr>
              <a:t>Promjena</a:t>
            </a:r>
          </a:p>
          <a:p>
            <a:pPr algn="ctr"/>
            <a:r>
              <a:rPr lang="ta-IN" sz="2800" dirty="0" smtClean="0">
                <a:latin typeface="Arial"/>
                <a:cs typeface="Arial"/>
              </a:rPr>
              <a:t>načina shvaćanja medija?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210" y="328304"/>
            <a:ext cx="2258055" cy="1496322"/>
          </a:xfrm>
          <a:prstGeom prst="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  <a:effectLst>
            <a:softEdge rad="5080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ta-IN" sz="2000" dirty="0" smtClean="0">
                <a:latin typeface="Arial"/>
                <a:cs typeface="Arial"/>
              </a:rPr>
              <a:t>Promjena koncepcije nastave...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88483" y="3577698"/>
            <a:ext cx="2899698" cy="381175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88483" y="1560746"/>
            <a:ext cx="2899698" cy="2173453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1507" cy="995445"/>
          </a:xfrm>
        </p:spPr>
        <p:txBody>
          <a:bodyPr/>
          <a:lstStyle/>
          <a:p>
            <a:r>
              <a:rPr lang="ta-IN" dirty="0" smtClean="0"/>
              <a:t>Net generacija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577093"/>
              </p:ext>
            </p:extLst>
          </p:nvPr>
        </p:nvGraphicFramePr>
        <p:xfrm>
          <a:off x="-833883" y="1731256"/>
          <a:ext cx="8686800" cy="4909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11475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Video</a:t>
            </a:r>
            <a:endParaRPr lang="en-US" dirty="0"/>
          </a:p>
        </p:txBody>
      </p:sp>
      <p:pic>
        <p:nvPicPr>
          <p:cNvPr id="4" name="Content Placeholder 3" descr="Slika zaslona 2016-10-23 u 11.39.57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97" b="-57797"/>
          <a:stretch>
            <a:fillRect/>
          </a:stretch>
        </p:blipFill>
        <p:spPr>
          <a:xfrm>
            <a:off x="457198" y="-725304"/>
            <a:ext cx="6947428" cy="778581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808868">
            <a:off x="4558503" y="4556871"/>
            <a:ext cx="221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Arial"/>
                <a:cs typeface="Arial"/>
              </a:rPr>
              <a:t>oblik nastavnog </a:t>
            </a:r>
            <a:r>
              <a:rPr lang="hr-HR" sz="2000" dirty="0" smtClean="0">
                <a:latin typeface="Arial"/>
                <a:cs typeface="Arial"/>
              </a:rPr>
              <a:t>sadržaja</a:t>
            </a:r>
            <a:endParaRPr lang="ta-IN" sz="20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20839432">
            <a:off x="505006" y="5115342"/>
            <a:ext cx="2450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/>
                <a:cs typeface="Arial"/>
              </a:rPr>
              <a:t>interakcij</a:t>
            </a:r>
            <a:r>
              <a:rPr lang="ta-IN" sz="2000" dirty="0" smtClean="0">
                <a:latin typeface="Arial"/>
                <a:cs typeface="Arial"/>
              </a:rPr>
              <a:t>a</a:t>
            </a:r>
            <a:r>
              <a:rPr lang="hr-HR" sz="2000" dirty="0" smtClean="0">
                <a:latin typeface="Arial"/>
                <a:cs typeface="Arial"/>
              </a:rPr>
              <a:t> sa sadržajem</a:t>
            </a:r>
            <a:endParaRPr lang="ta-IN" sz="20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20953743">
            <a:off x="2617230" y="5417251"/>
            <a:ext cx="1752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/>
                <a:cs typeface="Arial"/>
              </a:rPr>
              <a:t>struktura prezentiranog znanja 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sz="2000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5356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230" y="5468483"/>
            <a:ext cx="3888995" cy="1143000"/>
          </a:xfrm>
        </p:spPr>
        <p:txBody>
          <a:bodyPr/>
          <a:lstStyle/>
          <a:p>
            <a:r>
              <a:rPr lang="hr-HR" dirty="0" smtClean="0"/>
              <a:t>Design cycle</a:t>
            </a:r>
            <a:endParaRPr lang="en-US" dirty="0"/>
          </a:p>
        </p:txBody>
      </p:sp>
      <p:pic>
        <p:nvPicPr>
          <p:cNvPr id="5" name="Content Placeholder 4" descr="MYP_Design_Cycle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188914" y="801249"/>
            <a:ext cx="4446568" cy="49831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07026" y="801249"/>
            <a:ext cx="4307305" cy="287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a-IN" dirty="0" smtClean="0"/>
              <a:t>Konstruktivistički model nastave sveden na </a:t>
            </a:r>
            <a:r>
              <a:rPr lang="hr-HR" dirty="0" smtClean="0"/>
              <a:t>istraživanje </a:t>
            </a:r>
            <a:r>
              <a:rPr lang="hr-HR" dirty="0"/>
              <a:t>i </a:t>
            </a:r>
            <a:r>
              <a:rPr lang="hr-HR" dirty="0" smtClean="0"/>
              <a:t>analiz</a:t>
            </a:r>
            <a:r>
              <a:rPr lang="ta-IN" dirty="0" smtClean="0"/>
              <a:t>u</a:t>
            </a:r>
            <a:r>
              <a:rPr lang="hr-HR" dirty="0" smtClean="0"/>
              <a:t>, </a:t>
            </a:r>
            <a:r>
              <a:rPr lang="hr-HR" dirty="0"/>
              <a:t>razvoj ideja, oblikovanje rješenja i vrednovanje.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89140" y="3133608"/>
            <a:ext cx="45085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definiranje </a:t>
            </a:r>
            <a:r>
              <a:rPr lang="hr-HR" sz="2200" dirty="0">
                <a:latin typeface="Arial"/>
                <a:cs typeface="Arial"/>
              </a:rPr>
              <a:t>ciljane </a:t>
            </a:r>
            <a:r>
              <a:rPr lang="hr-HR" sz="2200" dirty="0" smtClean="0">
                <a:latin typeface="Arial"/>
                <a:cs typeface="Arial"/>
              </a:rPr>
              <a:t>skupine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planiranje </a:t>
            </a:r>
            <a:r>
              <a:rPr lang="hr-HR" sz="2200" dirty="0" smtClean="0">
                <a:latin typeface="Arial"/>
                <a:cs typeface="Arial"/>
              </a:rPr>
              <a:t>istraživanja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korištenje </a:t>
            </a:r>
            <a:r>
              <a:rPr lang="hr-HR" sz="2200" dirty="0">
                <a:latin typeface="Arial"/>
                <a:cs typeface="Arial"/>
              </a:rPr>
              <a:t>primarnih i sekundarnih </a:t>
            </a:r>
            <a:r>
              <a:rPr lang="hr-HR" sz="2200" dirty="0" smtClean="0">
                <a:latin typeface="Arial"/>
                <a:cs typeface="Arial"/>
              </a:rPr>
              <a:t>izvora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analiz</a:t>
            </a:r>
            <a:r>
              <a:rPr lang="ta-IN" sz="2200" dirty="0" smtClean="0">
                <a:latin typeface="Arial"/>
                <a:cs typeface="Arial"/>
              </a:rPr>
              <a:t>a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postojećih (sličnih) </a:t>
            </a:r>
            <a:r>
              <a:rPr lang="hr-HR" sz="2200" dirty="0" smtClean="0">
                <a:latin typeface="Arial"/>
                <a:cs typeface="Arial"/>
              </a:rPr>
              <a:t>proizvoda</a:t>
            </a:r>
            <a:r>
              <a:rPr lang="ta-IN" sz="2200" dirty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izrad</a:t>
            </a:r>
            <a:r>
              <a:rPr lang="ta-IN" sz="2200" dirty="0" smtClean="0">
                <a:latin typeface="Arial"/>
                <a:cs typeface="Arial"/>
              </a:rPr>
              <a:t>a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kriterija za procjenu kvalitete </a:t>
            </a:r>
            <a:r>
              <a:rPr lang="hr-HR" sz="2200" dirty="0" smtClean="0">
                <a:latin typeface="Arial"/>
                <a:cs typeface="Arial"/>
              </a:rPr>
              <a:t>realizacije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skice rješenja (scenariji</a:t>
            </a:r>
            <a:r>
              <a:rPr lang="hr-HR" sz="2200" dirty="0" smtClean="0">
                <a:latin typeface="Arial"/>
                <a:cs typeface="Arial"/>
              </a:rPr>
              <a:t>)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odabir skice (scenarija) za </a:t>
            </a:r>
            <a:r>
              <a:rPr lang="hr-HR" sz="2200" dirty="0" smtClean="0">
                <a:latin typeface="Arial"/>
                <a:cs typeface="Arial"/>
              </a:rPr>
              <a:t>realizaciju</a:t>
            </a:r>
            <a:r>
              <a:rPr lang="ta-IN" sz="2200" dirty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hr-HR" sz="2200" dirty="0" smtClean="0">
                <a:latin typeface="Arial"/>
                <a:cs typeface="Arial"/>
              </a:rPr>
              <a:t>postupak izrade</a:t>
            </a:r>
            <a:r>
              <a:rPr lang="ta-IN" sz="2200" dirty="0" smtClean="0">
                <a:latin typeface="Arial"/>
                <a:cs typeface="Arial"/>
              </a:rPr>
              <a:t> </a:t>
            </a:r>
            <a:r>
              <a:rPr lang="ta-IN" sz="22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hr-HR" sz="2200" dirty="0" smtClean="0">
                <a:latin typeface="Arial"/>
                <a:cs typeface="Arial"/>
              </a:rPr>
              <a:t> </a:t>
            </a:r>
            <a:r>
              <a:rPr lang="hr-HR" sz="2200" dirty="0">
                <a:latin typeface="Arial"/>
                <a:cs typeface="Arial"/>
              </a:rPr>
              <a:t>vrednovanje </a:t>
            </a:r>
            <a:r>
              <a:rPr lang="hr-HR" sz="2200" dirty="0" smtClean="0">
                <a:latin typeface="Arial"/>
                <a:cs typeface="Arial"/>
              </a:rPr>
              <a:t>realizacije</a:t>
            </a:r>
            <a:endParaRPr lang="hr-HR" sz="2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377" y="207416"/>
            <a:ext cx="828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učenici sami rješavaju zadani problem</a:t>
            </a:r>
            <a:r>
              <a:rPr lang="ta-IN" dirty="0" smtClean="0"/>
              <a:t> /</a:t>
            </a:r>
            <a:r>
              <a:rPr lang="hr-HR" dirty="0" smtClean="0"/>
              <a:t> nastavnik dijeli smjernice </a:t>
            </a:r>
            <a:endParaRPr lang="ta-IN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224" y="5480299"/>
            <a:ext cx="5777041" cy="36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straživačk</a:t>
            </a:r>
            <a:r>
              <a:rPr lang="ta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problemsk</a:t>
            </a:r>
            <a:r>
              <a:rPr lang="ta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pristup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783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1009"/>
            <a:ext cx="8229600" cy="1143000"/>
          </a:xfrm>
        </p:spPr>
        <p:txBody>
          <a:bodyPr/>
          <a:lstStyle/>
          <a:p>
            <a:pPr algn="l"/>
            <a:r>
              <a:rPr lang="ta-IN" dirty="0" smtClean="0"/>
              <a:t>Zadatak – video pojmovnik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594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učenici su trebali definirati zadane pojmove te koristiti vizualne materijale u svrhu objašnjenja. Zadane postavke uključivale su definiciju, slikovni zapis i video format. </a:t>
            </a:r>
            <a:endParaRPr lang="en-US" sz="2400" dirty="0"/>
          </a:p>
        </p:txBody>
      </p:sp>
      <p:pic>
        <p:nvPicPr>
          <p:cNvPr id="7" name="Picture 6" descr="Slika zaslona 2016-05-26 u 18.0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360"/>
            <a:ext cx="3595000" cy="2010569"/>
          </a:xfrm>
          <a:prstGeom prst="rect">
            <a:avLst/>
          </a:prstGeom>
        </p:spPr>
      </p:pic>
      <p:pic>
        <p:nvPicPr>
          <p:cNvPr id="8" name="Picture 7" descr="Slika zaslona 2016-05-26 u 18.2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23" y="2142359"/>
            <a:ext cx="2713651" cy="2010569"/>
          </a:xfrm>
          <a:prstGeom prst="rect">
            <a:avLst/>
          </a:prstGeom>
        </p:spPr>
      </p:pic>
      <p:pic>
        <p:nvPicPr>
          <p:cNvPr id="9" name="Picture 8" descr="Slika zaslona 2016-05-26 u 18.30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74" y="2142359"/>
            <a:ext cx="3395626" cy="2010568"/>
          </a:xfrm>
          <a:prstGeom prst="rect">
            <a:avLst/>
          </a:prstGeom>
        </p:spPr>
      </p:pic>
      <p:pic>
        <p:nvPicPr>
          <p:cNvPr id="10" name="Picture 9" descr="Slika zaslona 2016-05-26 u 20.58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99" y="4260257"/>
            <a:ext cx="3595000" cy="2016154"/>
          </a:xfrm>
          <a:prstGeom prst="rect">
            <a:avLst/>
          </a:prstGeom>
        </p:spPr>
      </p:pic>
      <p:pic>
        <p:nvPicPr>
          <p:cNvPr id="12" name="Picture 11" descr="Slika zaslona 2016-05-26 u 19.35.2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92" y="4260257"/>
            <a:ext cx="3943164" cy="2045632"/>
          </a:xfrm>
          <a:prstGeom prst="rect">
            <a:avLst/>
          </a:prstGeom>
        </p:spPr>
      </p:pic>
      <p:pic>
        <p:nvPicPr>
          <p:cNvPr id="11" name="Picture 10" descr="Slika zaslona 2016-05-26 u 18.30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23" y="4260257"/>
            <a:ext cx="3541344" cy="20272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402" y="6305889"/>
            <a:ext cx="793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 smtClean="0">
                <a:latin typeface="Arial"/>
                <a:cs typeface="Arial"/>
              </a:rPr>
              <a:t>emphasis</a:t>
            </a:r>
            <a:r>
              <a:rPr lang="ta-IN" sz="2400" dirty="0">
                <a:latin typeface="Arial"/>
                <a:cs typeface="Arial"/>
              </a:rPr>
              <a:t> </a:t>
            </a:r>
            <a:r>
              <a:rPr lang="ta-IN" sz="2400" dirty="0" smtClean="0">
                <a:latin typeface="Arial"/>
                <a:cs typeface="Arial"/>
              </a:rPr>
              <a:t> gradation  landscape  canon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8826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68390" y="274638"/>
            <a:ext cx="3875580" cy="1460546"/>
          </a:xfrm>
        </p:spPr>
        <p:txBody>
          <a:bodyPr>
            <a:normAutofit fontScale="90000"/>
          </a:bodyPr>
          <a:lstStyle/>
          <a:p>
            <a:pPr algn="l"/>
            <a:r>
              <a:rPr lang="ta-IN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ta-IN" sz="2000" dirty="0" smtClean="0"/>
              <a:t>dominantna uloga slike </a:t>
            </a:r>
            <a:r>
              <a:rPr lang="ta-IN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ta-IN" sz="2000" dirty="0" smtClean="0"/>
              <a:t> tekst dodavan kroz titlove </a:t>
            </a:r>
            <a:r>
              <a:rPr lang="ta-IN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</a:t>
            </a:r>
            <a:r>
              <a:rPr lang="ta-IN" sz="2000" dirty="0" smtClean="0"/>
              <a:t> </a:t>
            </a:r>
            <a:r>
              <a:rPr lang="ta-IN" sz="2000" dirty="0" smtClean="0"/>
              <a:t>tekst dodavan </a:t>
            </a:r>
            <a:r>
              <a:rPr lang="ta-IN" sz="2000" dirty="0" smtClean="0"/>
              <a:t>audio-zapisom naratora </a:t>
            </a:r>
            <a:r>
              <a:rPr lang="ta-IN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ta-IN" sz="2000" dirty="0" smtClean="0">
                <a:ea typeface="Wingdings"/>
                <a:sym typeface="Wingdings"/>
              </a:rPr>
              <a:t>glazbeni audio zapisi  </a:t>
            </a:r>
            <a:r>
              <a:rPr lang="ta-IN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ta-IN" sz="2000" dirty="0" smtClean="0">
                <a:ea typeface="Wingdings"/>
                <a:sym typeface="Wingdings"/>
              </a:rPr>
              <a:t>radovi podsjećaju na prezentacije</a:t>
            </a:r>
            <a:endParaRPr lang="en-US" sz="2000" dirty="0"/>
          </a:p>
        </p:txBody>
      </p:sp>
      <p:pic>
        <p:nvPicPr>
          <p:cNvPr id="5" name="Picture 4" descr="Slika zaslona 2016-05-26 u 18.3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" y="1880978"/>
            <a:ext cx="3997557" cy="2349830"/>
          </a:xfrm>
          <a:prstGeom prst="rect">
            <a:avLst/>
          </a:prstGeom>
        </p:spPr>
      </p:pic>
      <p:pic>
        <p:nvPicPr>
          <p:cNvPr id="6" name="Picture 5" descr="Slika zaslona 2016-05-26 u 18.05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03" y="4273549"/>
            <a:ext cx="4520353" cy="2423459"/>
          </a:xfrm>
          <a:prstGeom prst="rect">
            <a:avLst/>
          </a:prstGeom>
        </p:spPr>
      </p:pic>
      <p:pic>
        <p:nvPicPr>
          <p:cNvPr id="7" name="Picture 6" descr="Slika zaslona 2016-05-26 u 20.5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" y="4302360"/>
            <a:ext cx="3997556" cy="2323096"/>
          </a:xfrm>
          <a:prstGeom prst="rect">
            <a:avLst/>
          </a:prstGeom>
        </p:spPr>
      </p:pic>
      <p:pic>
        <p:nvPicPr>
          <p:cNvPr id="8" name="Picture 7" descr="Slika zaslona 2016-05-26 u 20.59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04" y="1916754"/>
            <a:ext cx="4520353" cy="22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461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lika zaslona 2016-05-26 u 18.0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7" y="-75066"/>
            <a:ext cx="3952711" cy="2188165"/>
          </a:xfrm>
          <a:prstGeom prst="rect">
            <a:avLst/>
          </a:prstGeom>
        </p:spPr>
      </p:pic>
      <p:pic>
        <p:nvPicPr>
          <p:cNvPr id="4" name="Picture 3" descr="Slika zaslona 2016-05-26 u 18.0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7" y="2202539"/>
            <a:ext cx="3952712" cy="2210626"/>
          </a:xfrm>
          <a:prstGeom prst="rect">
            <a:avLst/>
          </a:prstGeom>
        </p:spPr>
      </p:pic>
      <p:pic>
        <p:nvPicPr>
          <p:cNvPr id="5" name="Picture 4" descr="Slika zaslona 2016-05-26 u 18.05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7" y="4477193"/>
            <a:ext cx="3952712" cy="2112487"/>
          </a:xfrm>
          <a:prstGeom prst="rect">
            <a:avLst/>
          </a:prstGeom>
        </p:spPr>
      </p:pic>
      <p:pic>
        <p:nvPicPr>
          <p:cNvPr id="6" name="Picture 5" descr="Slika zaslona 2016-05-26 u 19.34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134" y="-75066"/>
            <a:ext cx="4265286" cy="2197550"/>
          </a:xfrm>
          <a:prstGeom prst="rect">
            <a:avLst/>
          </a:prstGeom>
        </p:spPr>
      </p:pic>
      <p:pic>
        <p:nvPicPr>
          <p:cNvPr id="7" name="Picture 6" descr="Slika zaslona 2016-05-26 u 19.34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06" y="2202539"/>
            <a:ext cx="4185192" cy="2184812"/>
          </a:xfrm>
          <a:prstGeom prst="rect">
            <a:avLst/>
          </a:prstGeom>
        </p:spPr>
      </p:pic>
      <p:pic>
        <p:nvPicPr>
          <p:cNvPr id="8" name="Picture 7" descr="Slika zaslona 2016-05-26 u 19.35.2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26" y="4458903"/>
            <a:ext cx="4265286" cy="2212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4324" y="6523352"/>
            <a:ext cx="251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ta-IN" dirty="0" smtClean="0">
                <a:solidFill>
                  <a:srgbClr val="000000"/>
                </a:solidFill>
                <a:latin typeface="Arial"/>
                <a:cs typeface="Arial"/>
              </a:rPr>
              <a:t>mphasis</a:t>
            </a:r>
            <a:r>
              <a:rPr lang="ta-IN" dirty="0" smtClean="0">
                <a:solidFill>
                  <a:schemeClr val="bg1"/>
                </a:solidFill>
                <a:latin typeface="Arial"/>
                <a:cs typeface="Arial"/>
              </a:rPr>
              <a:t>     </a:t>
            </a:r>
            <a:r>
              <a:rPr lang="ta-IN" dirty="0" smtClean="0">
                <a:latin typeface="Arial"/>
                <a:cs typeface="Arial"/>
              </a:rPr>
              <a:t>canon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2649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lika zaslona 2016-05-26 u 18.2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" y="0"/>
            <a:ext cx="2993853" cy="2218173"/>
          </a:xfrm>
          <a:prstGeom prst="rect">
            <a:avLst/>
          </a:prstGeom>
        </p:spPr>
      </p:pic>
      <p:pic>
        <p:nvPicPr>
          <p:cNvPr id="4" name="Picture 3" descr="Slika zaslona 2016-05-26 u 18.30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5" y="553322"/>
            <a:ext cx="2993853" cy="1664851"/>
          </a:xfrm>
          <a:prstGeom prst="rect">
            <a:avLst/>
          </a:prstGeom>
        </p:spPr>
      </p:pic>
      <p:pic>
        <p:nvPicPr>
          <p:cNvPr id="5" name="Picture 4" descr="Slika zaslona 2016-05-26 u 18.30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97" y="458337"/>
            <a:ext cx="2993853" cy="1759836"/>
          </a:xfrm>
          <a:prstGeom prst="rect">
            <a:avLst/>
          </a:prstGeom>
        </p:spPr>
      </p:pic>
      <p:pic>
        <p:nvPicPr>
          <p:cNvPr id="6" name="Picture 5" descr="Slika zaslona 2016-05-26 u 18.30.2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" y="2344610"/>
            <a:ext cx="2993853" cy="1707319"/>
          </a:xfrm>
          <a:prstGeom prst="rect">
            <a:avLst/>
          </a:prstGeom>
        </p:spPr>
      </p:pic>
      <p:pic>
        <p:nvPicPr>
          <p:cNvPr id="7" name="Picture 6" descr="Slika zaslona 2016-05-26 u 18.30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58" y="2261365"/>
            <a:ext cx="2993853" cy="1772676"/>
          </a:xfrm>
          <a:prstGeom prst="rect">
            <a:avLst/>
          </a:prstGeom>
        </p:spPr>
      </p:pic>
      <p:pic>
        <p:nvPicPr>
          <p:cNvPr id="8" name="Picture 7" descr="Slika zaslona 2016-05-26 u 18.30.5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2" y="4069817"/>
            <a:ext cx="4721792" cy="2702973"/>
          </a:xfrm>
          <a:prstGeom prst="rect">
            <a:avLst/>
          </a:prstGeom>
        </p:spPr>
      </p:pic>
      <p:pic>
        <p:nvPicPr>
          <p:cNvPr id="9" name="Picture 8" descr="Slika zaslona 2016-05-26 u 18.31.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69" y="2261365"/>
            <a:ext cx="2928767" cy="1519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4369" y="3962491"/>
            <a:ext cx="257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>
                <a:latin typeface="Arial"/>
                <a:cs typeface="Arial"/>
              </a:rPr>
              <a:t>gradation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3714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lika zaslona 2016-05-26 u 20.58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7" y="0"/>
            <a:ext cx="3795735" cy="2128730"/>
          </a:xfrm>
          <a:prstGeom prst="rect">
            <a:avLst/>
          </a:prstGeom>
        </p:spPr>
      </p:pic>
      <p:pic>
        <p:nvPicPr>
          <p:cNvPr id="4" name="Picture 3" descr="Slika zaslona 2016-05-26 u 20.59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6" y="2198714"/>
            <a:ext cx="3795735" cy="1928088"/>
          </a:xfrm>
          <a:prstGeom prst="rect">
            <a:avLst/>
          </a:prstGeom>
        </p:spPr>
      </p:pic>
      <p:pic>
        <p:nvPicPr>
          <p:cNvPr id="5" name="Picture 4" descr="Slika zaslona 2016-05-26 u 20.59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6" y="4221055"/>
            <a:ext cx="3795736" cy="2163811"/>
          </a:xfrm>
          <a:prstGeom prst="rect">
            <a:avLst/>
          </a:prstGeom>
        </p:spPr>
      </p:pic>
      <p:pic>
        <p:nvPicPr>
          <p:cNvPr id="6" name="Picture 5" descr="Slika zaslona 2016-10-23 u 17.38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87" y="-29602"/>
            <a:ext cx="3846626" cy="2210773"/>
          </a:xfrm>
          <a:prstGeom prst="rect">
            <a:avLst/>
          </a:prstGeom>
        </p:spPr>
      </p:pic>
      <p:pic>
        <p:nvPicPr>
          <p:cNvPr id="7" name="Picture 6" descr="Slika zaslona 2016-10-23 u 17.40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50" y="2198713"/>
            <a:ext cx="3849263" cy="2218220"/>
          </a:xfrm>
          <a:prstGeom prst="rect">
            <a:avLst/>
          </a:prstGeom>
        </p:spPr>
      </p:pic>
      <p:pic>
        <p:nvPicPr>
          <p:cNvPr id="8" name="Picture 7" descr="Slika zaslona 2016-10-23 u 17.38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50" y="4221055"/>
            <a:ext cx="3849263" cy="2203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3724" y="6293875"/>
            <a:ext cx="241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>
                <a:latin typeface="Arial"/>
                <a:cs typeface="Arial"/>
              </a:rPr>
              <a:t>landscape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1426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462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Korištenje videa u izradi pojmovnika unutar konstruktivističke nastave i interdisciplinarnog zadatka </vt:lpstr>
      <vt:lpstr>Net generacija</vt:lpstr>
      <vt:lpstr>Video</vt:lpstr>
      <vt:lpstr>Design cycle</vt:lpstr>
      <vt:lpstr>Zadatak – video pojmovnik</vt:lpstr>
      <vt:lpstr> dominantna uloga slike  tekst dodavan kroz titlove  tekst dodavan audio-zapisom naratora  glazbeni audio zapisi   radovi podsjećaju na prezentacije</vt:lpstr>
      <vt:lpstr>PowerPoint Presentation</vt:lpstr>
      <vt:lpstr>PowerPoint Presentation</vt:lpstr>
      <vt:lpstr>PowerPoint Presentation</vt:lpstr>
      <vt:lpstr>PowerPoint Presentation</vt:lpstr>
      <vt:lpstr>Izvori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Korištenje videa u izradi pojmovnika unutar konstruktivističke nastave i interdisciplinarnog zadatka </dc:title>
  <dc:creator>Kristina Rismondo</dc:creator>
  <cp:lastModifiedBy>Kristina Rismondo</cp:lastModifiedBy>
  <cp:revision>22</cp:revision>
  <dcterms:created xsi:type="dcterms:W3CDTF">2016-10-23T09:02:30Z</dcterms:created>
  <dcterms:modified xsi:type="dcterms:W3CDTF">2016-10-23T16:13:01Z</dcterms:modified>
</cp:coreProperties>
</file>