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b="1" dirty="0"/>
              <a:t>Prijedlog optimalnog korištenja gradiva matematike za usavršavanje vještina za </a:t>
            </a:r>
            <a:r>
              <a:rPr lang="hr-HR" sz="4400" b="1" dirty="0" smtClean="0"/>
              <a:t>programiranje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Aleksander Radovan, dipl. ing., v. pred.</a:t>
            </a:r>
          </a:p>
          <a:p>
            <a:r>
              <a:rPr lang="hr-HR" sz="2800" dirty="0" smtClean="0"/>
              <a:t>Branko Mihaljević, dr.sc.</a:t>
            </a:r>
            <a:endParaRPr lang="hr-HR" sz="2800" dirty="0"/>
          </a:p>
        </p:txBody>
      </p:sp>
      <p:pic>
        <p:nvPicPr>
          <p:cNvPr id="1026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7" y="5429250"/>
            <a:ext cx="2571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2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Manjak IT stručnjaka</a:t>
            </a:r>
          </a:p>
          <a:p>
            <a:r>
              <a:rPr lang="hr-HR" sz="2800" dirty="0" smtClean="0"/>
              <a:t>Težina tehničkih studija</a:t>
            </a:r>
          </a:p>
          <a:p>
            <a:r>
              <a:rPr lang="hr-HR" sz="2800" dirty="0" smtClean="0"/>
              <a:t>Poticanje programerskog razmišljanja započeti već od osnovne škole</a:t>
            </a:r>
          </a:p>
          <a:p>
            <a:r>
              <a:rPr lang="hr-HR" sz="2800" dirty="0" smtClean="0"/>
              <a:t>Prijedlog područja matematike</a:t>
            </a:r>
            <a:endParaRPr lang="hr-HR" sz="2800" dirty="0"/>
          </a:p>
        </p:txBody>
      </p:sp>
      <p:pic>
        <p:nvPicPr>
          <p:cNvPr id="5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97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 programskog jezika</a:t>
            </a:r>
            <a:endParaRPr lang="hr-HR" dirty="0"/>
          </a:p>
        </p:txBody>
      </p:sp>
      <p:pic>
        <p:nvPicPr>
          <p:cNvPr id="2050" name="Picture 2" descr="Pascal Langu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19" y="1716258"/>
            <a:ext cx="3638738" cy="120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 Langu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2" y="3243003"/>
            <a:ext cx="2639593" cy="257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likovni rezultat za pyth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42" y="1928636"/>
            <a:ext cx="4684787" cy="283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509319" y="2924432"/>
            <a:ext cx="1466349" cy="799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2" descr="Slikovni rezultat za cuc 20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9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Ključna gradiva matematike za najvažnije vještine programiranja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Logička algebra</a:t>
            </a:r>
          </a:p>
          <a:p>
            <a:r>
              <a:rPr lang="hr-HR" sz="2800" dirty="0" smtClean="0"/>
              <a:t>Statistički proračuni</a:t>
            </a:r>
          </a:p>
          <a:p>
            <a:r>
              <a:rPr lang="hr-HR" sz="2800" dirty="0" smtClean="0"/>
              <a:t>Kombinatorika</a:t>
            </a:r>
          </a:p>
          <a:p>
            <a:r>
              <a:rPr lang="hr-HR" sz="2800" dirty="0" err="1" smtClean="0"/>
              <a:t>Kartezijev</a:t>
            </a:r>
            <a:r>
              <a:rPr lang="hr-HR" sz="2800" dirty="0" smtClean="0"/>
              <a:t> višedimenzionalni koordinatni sustav i vektori</a:t>
            </a:r>
          </a:p>
          <a:p>
            <a:r>
              <a:rPr lang="hr-HR" sz="2800" dirty="0" smtClean="0"/>
              <a:t>Rad s funkcijama</a:t>
            </a:r>
          </a:p>
          <a:p>
            <a:r>
              <a:rPr lang="hr-HR" sz="2800" dirty="0" smtClean="0"/>
              <a:t>Traženje ekstrema u funkcijama</a:t>
            </a:r>
            <a:endParaRPr lang="hr-HR" sz="2800" dirty="0"/>
          </a:p>
        </p:txBody>
      </p:sp>
      <p:pic>
        <p:nvPicPr>
          <p:cNvPr id="5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31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Ograničenja programera u slučaju nedostatka potrebnih znanja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Ograničenje u napredovanju u karijeri</a:t>
            </a:r>
          </a:p>
          <a:p>
            <a:r>
              <a:rPr lang="hr-HR" sz="2800" dirty="0" smtClean="0"/>
              <a:t>Prevelika ovisnost o drugim članovima tima</a:t>
            </a:r>
          </a:p>
          <a:p>
            <a:r>
              <a:rPr lang="hr-HR" sz="2800" dirty="0" smtClean="0"/>
              <a:t>Razumijevanje složenih algoritama i osmišljavanje svojih</a:t>
            </a:r>
            <a:endParaRPr lang="hr-HR" sz="2800" dirty="0"/>
          </a:p>
        </p:txBody>
      </p:sp>
      <p:pic>
        <p:nvPicPr>
          <p:cNvPr id="5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Preklapanje elemenata programiranja, matematike i umjetnosti</a:t>
            </a:r>
            <a:endParaRPr lang="hr-HR" dirty="0"/>
          </a:p>
        </p:txBody>
      </p:sp>
      <p:pic>
        <p:nvPicPr>
          <p:cNvPr id="5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209" y="1814991"/>
            <a:ext cx="5341413" cy="4921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1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Važnost „matematičkog razmišljanja” i „umjetničkog usklađivanja”</a:t>
            </a:r>
          </a:p>
          <a:p>
            <a:r>
              <a:rPr lang="hr-HR" sz="2800" dirty="0" smtClean="0"/>
              <a:t>Mladi stručnjaci se zapošljavaju i prije završetka studija</a:t>
            </a:r>
          </a:p>
          <a:p>
            <a:r>
              <a:rPr lang="hr-HR" sz="2800" dirty="0"/>
              <a:t>Djelovati u što ranijim fazama </a:t>
            </a:r>
            <a:r>
              <a:rPr lang="hr-HR" sz="2800" dirty="0" smtClean="0"/>
              <a:t>školovanja (osnovna i srednja škola)</a:t>
            </a:r>
            <a:endParaRPr lang="hr-HR" sz="2800" dirty="0"/>
          </a:p>
        </p:txBody>
      </p:sp>
      <p:pic>
        <p:nvPicPr>
          <p:cNvPr id="5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7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10" y="2858278"/>
            <a:ext cx="12049621" cy="1340498"/>
          </a:xfrm>
        </p:spPr>
        <p:txBody>
          <a:bodyPr>
            <a:normAutofit/>
          </a:bodyPr>
          <a:lstStyle/>
          <a:p>
            <a:r>
              <a:rPr lang="hr-HR" sz="6600" dirty="0" smtClean="0"/>
              <a:t>Hvala na pažnji!</a:t>
            </a:r>
            <a:endParaRPr lang="hr-HR" sz="6600" dirty="0"/>
          </a:p>
        </p:txBody>
      </p:sp>
      <p:pic>
        <p:nvPicPr>
          <p:cNvPr id="5" name="Picture 2" descr="Slikovni rezultat za cuc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41362"/>
            <a:ext cx="1250875" cy="6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2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138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Prijedlog optimalnog korištenja gradiva matematike za usavršavanje vještina za programiranje</vt:lpstr>
      <vt:lpstr>Uvod</vt:lpstr>
      <vt:lpstr>Odabir programskog jezika</vt:lpstr>
      <vt:lpstr>Ključna gradiva matematike za najvažnije vještine programiranja </vt:lpstr>
      <vt:lpstr>Ograničenja programera u slučaju nedostatka potrebnih znanja</vt:lpstr>
      <vt:lpstr>Preklapanje elemenata programiranja, matematike i umjetnosti</vt:lpstr>
      <vt:lpstr>Zaključak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Prijedlog optimalnog korištenja gradiva matematike za usavršavanje vještina za programiranje</dc:title>
  <dc:creator>Aleksander Radovan</dc:creator>
  <cp:lastModifiedBy>Aleksander Radovan</cp:lastModifiedBy>
  <cp:revision>14</cp:revision>
  <dcterms:created xsi:type="dcterms:W3CDTF">2016-10-27T03:32:22Z</dcterms:created>
  <dcterms:modified xsi:type="dcterms:W3CDTF">2016-10-27T04:09:20Z</dcterms:modified>
</cp:coreProperties>
</file>