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8" r:id="rId2"/>
  </p:sldMasterIdLst>
  <p:notesMasterIdLst>
    <p:notesMasterId r:id="rId14"/>
  </p:notesMasterIdLst>
  <p:handoutMasterIdLst>
    <p:handoutMasterId r:id="rId15"/>
  </p:handoutMasterIdLst>
  <p:sldIdLst>
    <p:sldId id="262" r:id="rId3"/>
    <p:sldId id="257" r:id="rId4"/>
    <p:sldId id="284" r:id="rId5"/>
    <p:sldId id="270" r:id="rId6"/>
    <p:sldId id="271" r:id="rId7"/>
    <p:sldId id="279" r:id="rId8"/>
    <p:sldId id="280" r:id="rId9"/>
    <p:sldId id="281" r:id="rId10"/>
    <p:sldId id="282" r:id="rId11"/>
    <p:sldId id="277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2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279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69E50-24C6-4156-8DAA-6DD0C1079C89}" type="doc">
      <dgm:prSet loTypeId="urn:microsoft.com/office/officeart/2005/8/layout/gear1" loCatId="relationship" qsTypeId="urn:microsoft.com/office/officeart/2005/8/quickstyle/simple1" qsCatId="simple" csTypeId="urn:microsoft.com/office/officeart/2005/8/colors/accent1_3" csCatId="accent1" phldr="1"/>
      <dgm:spPr/>
    </dgm:pt>
    <dgm:pt modelId="{D0115B0F-FDFB-494B-AC0A-E04A5EC234DA}">
      <dgm:prSet phldrT="[Text]"/>
      <dgm:spPr/>
      <dgm:t>
        <a:bodyPr/>
        <a:lstStyle/>
        <a:p>
          <a:pPr algn="ctr" defTabSz="914400">
            <a:buNone/>
          </a:pPr>
          <a:r>
            <a:rPr lang="hr-HR" sz="1800" b="0" i="0" noProof="0" dirty="0" smtClean="0">
              <a:latin typeface="Calibri"/>
              <a:ea typeface="+mn-ea"/>
              <a:cs typeface="+mn-cs"/>
            </a:rPr>
            <a:t>Ugradnja</a:t>
          </a:r>
          <a:endParaRPr lang="hr-HR" sz="1800" b="0" i="0" noProof="0" dirty="0">
            <a:latin typeface="Calibri"/>
            <a:ea typeface="+mn-ea"/>
            <a:cs typeface="+mn-cs"/>
          </a:endParaRPr>
        </a:p>
      </dgm:t>
    </dgm:pt>
    <dgm:pt modelId="{F3ECE90F-7A47-4472-9560-98DC857F992F}" type="parTrans" cxnId="{CD5AA65A-6000-4F48-85D3-EB084B6F41D0}">
      <dgm:prSet/>
      <dgm:spPr/>
      <dgm:t>
        <a:bodyPr/>
        <a:lstStyle/>
        <a:p>
          <a:endParaRPr lang="en-US"/>
        </a:p>
      </dgm:t>
    </dgm:pt>
    <dgm:pt modelId="{39A3B9F5-08CD-49EE-B590-A9FA60312E8F}" type="sibTrans" cxnId="{CD5AA65A-6000-4F48-85D3-EB084B6F41D0}">
      <dgm:prSet/>
      <dgm:spPr/>
      <dgm:t>
        <a:bodyPr/>
        <a:lstStyle/>
        <a:p>
          <a:pPr algn="ctr"/>
          <a:endParaRPr lang="hr-HR" noProof="0" dirty="0"/>
        </a:p>
      </dgm:t>
    </dgm:pt>
    <dgm:pt modelId="{B294A45F-A097-47D5-8F55-FC668EB3C982}">
      <dgm:prSet phldrT="[Text]"/>
      <dgm:spPr/>
      <dgm:t>
        <a:bodyPr/>
        <a:lstStyle/>
        <a:p>
          <a:pPr algn="ctr" defTabSz="914400">
            <a:buNone/>
          </a:pPr>
          <a:r>
            <a:rPr lang="hr-HR" sz="1800" b="0" i="0" noProof="0" dirty="0" smtClean="0">
              <a:latin typeface="Calibri"/>
              <a:ea typeface="+mn-ea"/>
              <a:cs typeface="+mn-cs"/>
            </a:rPr>
            <a:t>Dijeljenje</a:t>
          </a:r>
          <a:endParaRPr lang="hr-HR" sz="1800" b="0" i="0" noProof="0" dirty="0">
            <a:latin typeface="Calibri"/>
            <a:ea typeface="+mn-ea"/>
            <a:cs typeface="+mn-cs"/>
          </a:endParaRPr>
        </a:p>
      </dgm:t>
    </dgm:pt>
    <dgm:pt modelId="{ACBA6356-2F80-466D-9121-489D204B80B8}" type="parTrans" cxnId="{38A955D8-3C8B-463D-BA25-2C9E34FDDEBB}">
      <dgm:prSet/>
      <dgm:spPr/>
      <dgm:t>
        <a:bodyPr/>
        <a:lstStyle/>
        <a:p>
          <a:endParaRPr lang="en-US"/>
        </a:p>
      </dgm:t>
    </dgm:pt>
    <dgm:pt modelId="{881A9571-C437-40E4-90E1-61734033862D}" type="sibTrans" cxnId="{38A955D8-3C8B-463D-BA25-2C9E34FDDEBB}">
      <dgm:prSet/>
      <dgm:spPr/>
      <dgm:t>
        <a:bodyPr/>
        <a:lstStyle/>
        <a:p>
          <a:pPr algn="ctr"/>
          <a:endParaRPr lang="hr-HR" noProof="0" dirty="0"/>
        </a:p>
      </dgm:t>
    </dgm:pt>
    <dgm:pt modelId="{A72F579A-815F-4730-AEB0-052A4E2EADB2}">
      <dgm:prSet phldrT="[Text]"/>
      <dgm:spPr/>
      <dgm:t>
        <a:bodyPr/>
        <a:lstStyle/>
        <a:p>
          <a:pPr algn="ctr" defTabSz="914400">
            <a:buNone/>
          </a:pPr>
          <a:r>
            <a:rPr lang="hr-HR" sz="1800" b="0" i="0" noProof="0" dirty="0" smtClean="0">
              <a:latin typeface="Calibri"/>
              <a:ea typeface="+mn-ea"/>
              <a:cs typeface="+mn-cs"/>
            </a:rPr>
            <a:t>Kreiranje</a:t>
          </a:r>
          <a:endParaRPr lang="hr-HR" sz="1800" b="0" i="0" noProof="0" dirty="0">
            <a:latin typeface="Calibri"/>
            <a:ea typeface="+mn-ea"/>
            <a:cs typeface="+mn-cs"/>
          </a:endParaRPr>
        </a:p>
      </dgm:t>
    </dgm:pt>
    <dgm:pt modelId="{8EA6516C-EB3A-4FC0-BB44-265A3652D4BC}" type="parTrans" cxnId="{D2ECF758-131A-41EE-A789-9D6FDC186481}">
      <dgm:prSet/>
      <dgm:spPr/>
      <dgm:t>
        <a:bodyPr/>
        <a:lstStyle/>
        <a:p>
          <a:endParaRPr lang="en-US"/>
        </a:p>
      </dgm:t>
    </dgm:pt>
    <dgm:pt modelId="{6B184F14-5261-4D1F-8701-947EAF068BB3}" type="sibTrans" cxnId="{D2ECF758-131A-41EE-A789-9D6FDC186481}">
      <dgm:prSet/>
      <dgm:spPr/>
      <dgm:t>
        <a:bodyPr/>
        <a:lstStyle/>
        <a:p>
          <a:pPr algn="ctr"/>
          <a:endParaRPr lang="hr-HR" noProof="0" dirty="0"/>
        </a:p>
      </dgm:t>
    </dgm:pt>
    <dgm:pt modelId="{DF72D2A9-E721-47DF-A758-78A445E0F3CE}" type="pres">
      <dgm:prSet presAssocID="{F1469E50-24C6-4156-8DAA-6DD0C1079C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19C9BB9-1ADD-4304-93EC-C9FE618B8492}" type="pres">
      <dgm:prSet presAssocID="{D0115B0F-FDFB-494B-AC0A-E04A5EC234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B49C7-064E-438E-A5AF-D06F604607BC}" type="pres">
      <dgm:prSet presAssocID="{D0115B0F-FDFB-494B-AC0A-E04A5EC234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8AE7A62-856E-43C0-A01E-AB2F291FD15A}" type="pres">
      <dgm:prSet presAssocID="{D0115B0F-FDFB-494B-AC0A-E04A5EC234DA}" presName="gear1dstNode" presStyleLbl="node1" presStyleIdx="0" presStyleCnt="3"/>
      <dgm:spPr/>
      <dgm:t>
        <a:bodyPr/>
        <a:lstStyle/>
        <a:p>
          <a:endParaRPr lang="en-US"/>
        </a:p>
      </dgm:t>
    </dgm:pt>
    <dgm:pt modelId="{1CA3202A-9CD1-47F7-9D42-23E46A72BBFC}" type="pres">
      <dgm:prSet presAssocID="{B294A45F-A097-47D5-8F55-FC668EB3C98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EE68D-5808-445A-B73B-CEFF75A2773F}" type="pres">
      <dgm:prSet presAssocID="{B294A45F-A097-47D5-8F55-FC668EB3C982}" presName="gear2srcNode" presStyleLbl="node1" presStyleIdx="1" presStyleCnt="3"/>
      <dgm:spPr/>
      <dgm:t>
        <a:bodyPr/>
        <a:lstStyle/>
        <a:p>
          <a:endParaRPr lang="en-US"/>
        </a:p>
      </dgm:t>
    </dgm:pt>
    <dgm:pt modelId="{706E9A05-70AC-494E-B29F-F414922DE00D}" type="pres">
      <dgm:prSet presAssocID="{B294A45F-A097-47D5-8F55-FC668EB3C982}" presName="gear2dstNode" presStyleLbl="node1" presStyleIdx="1" presStyleCnt="3"/>
      <dgm:spPr/>
      <dgm:t>
        <a:bodyPr/>
        <a:lstStyle/>
        <a:p>
          <a:endParaRPr lang="en-US"/>
        </a:p>
      </dgm:t>
    </dgm:pt>
    <dgm:pt modelId="{11E70583-C9D9-4A1B-9215-04DC48DCBD8D}" type="pres">
      <dgm:prSet presAssocID="{A72F579A-815F-4730-AEB0-052A4E2EADB2}" presName="gear3" presStyleLbl="node1" presStyleIdx="2" presStyleCnt="3"/>
      <dgm:spPr/>
      <dgm:t>
        <a:bodyPr/>
        <a:lstStyle/>
        <a:p>
          <a:endParaRPr lang="en-US"/>
        </a:p>
      </dgm:t>
    </dgm:pt>
    <dgm:pt modelId="{1DC90457-DB2A-4C95-A36F-0563F25B6D53}" type="pres">
      <dgm:prSet presAssocID="{A72F579A-815F-4730-AEB0-052A4E2EAD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E43DE-00F8-4019-BA85-9AFF0B3069A7}" type="pres">
      <dgm:prSet presAssocID="{A72F579A-815F-4730-AEB0-052A4E2EADB2}" presName="gear3srcNode" presStyleLbl="node1" presStyleIdx="2" presStyleCnt="3"/>
      <dgm:spPr/>
      <dgm:t>
        <a:bodyPr/>
        <a:lstStyle/>
        <a:p>
          <a:endParaRPr lang="en-US"/>
        </a:p>
      </dgm:t>
    </dgm:pt>
    <dgm:pt modelId="{F86AD8D8-4A96-48C0-A843-3A718641AD56}" type="pres">
      <dgm:prSet presAssocID="{A72F579A-815F-4730-AEB0-052A4E2EADB2}" presName="gear3dstNode" presStyleLbl="node1" presStyleIdx="2" presStyleCnt="3"/>
      <dgm:spPr/>
      <dgm:t>
        <a:bodyPr/>
        <a:lstStyle/>
        <a:p>
          <a:endParaRPr lang="en-US"/>
        </a:p>
      </dgm:t>
    </dgm:pt>
    <dgm:pt modelId="{1E72715E-7366-4E78-A512-24F37F5D23DC}" type="pres">
      <dgm:prSet presAssocID="{39A3B9F5-08CD-49EE-B590-A9FA60312E8F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E287C59-37F8-4A31-B5A2-F56A3CB15957}" type="pres">
      <dgm:prSet presAssocID="{881A9571-C437-40E4-90E1-61734033862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A80456C-D6A1-43C9-80B2-09334D6E033A}" type="pres">
      <dgm:prSet presAssocID="{6B184F14-5261-4D1F-8701-947EAF068B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9B0E059-D79B-4376-8D5C-22FF356A77D3}" type="presOf" srcId="{881A9571-C437-40E4-90E1-61734033862D}" destId="{BE287C59-37F8-4A31-B5A2-F56A3CB15957}" srcOrd="0" destOrd="0" presId="urn:microsoft.com/office/officeart/2005/8/layout/gear1"/>
    <dgm:cxn modelId="{723C8F22-4AB3-42CC-89EC-756A6438D4F8}" type="presOf" srcId="{B294A45F-A097-47D5-8F55-FC668EB3C982}" destId="{706E9A05-70AC-494E-B29F-F414922DE00D}" srcOrd="2" destOrd="0" presId="urn:microsoft.com/office/officeart/2005/8/layout/gear1"/>
    <dgm:cxn modelId="{5C012A6F-492C-4216-8D98-1C9CED36B44C}" type="presOf" srcId="{A72F579A-815F-4730-AEB0-052A4E2EADB2}" destId="{E9EE43DE-00F8-4019-BA85-9AFF0B3069A7}" srcOrd="2" destOrd="0" presId="urn:microsoft.com/office/officeart/2005/8/layout/gear1"/>
    <dgm:cxn modelId="{5642BDE9-C21A-403B-9DBE-C06C15AD6197}" type="presOf" srcId="{A72F579A-815F-4730-AEB0-052A4E2EADB2}" destId="{F86AD8D8-4A96-48C0-A843-3A718641AD56}" srcOrd="3" destOrd="0" presId="urn:microsoft.com/office/officeart/2005/8/layout/gear1"/>
    <dgm:cxn modelId="{CD5AA65A-6000-4F48-85D3-EB084B6F41D0}" srcId="{F1469E50-24C6-4156-8DAA-6DD0C1079C89}" destId="{D0115B0F-FDFB-494B-AC0A-E04A5EC234DA}" srcOrd="0" destOrd="0" parTransId="{F3ECE90F-7A47-4472-9560-98DC857F992F}" sibTransId="{39A3B9F5-08CD-49EE-B590-A9FA60312E8F}"/>
    <dgm:cxn modelId="{A67BBC1F-E27A-45A3-97D8-DB5273212B10}" type="presOf" srcId="{B294A45F-A097-47D5-8F55-FC668EB3C982}" destId="{1CA3202A-9CD1-47F7-9D42-23E46A72BBFC}" srcOrd="0" destOrd="0" presId="urn:microsoft.com/office/officeart/2005/8/layout/gear1"/>
    <dgm:cxn modelId="{F00F5FF9-8EEF-4575-883E-9FECBCDECA1B}" type="presOf" srcId="{39A3B9F5-08CD-49EE-B590-A9FA60312E8F}" destId="{1E72715E-7366-4E78-A512-24F37F5D23DC}" srcOrd="0" destOrd="0" presId="urn:microsoft.com/office/officeart/2005/8/layout/gear1"/>
    <dgm:cxn modelId="{C2825D01-7009-4C7A-9735-E3DA9B56907F}" type="presOf" srcId="{F1469E50-24C6-4156-8DAA-6DD0C1079C89}" destId="{DF72D2A9-E721-47DF-A758-78A445E0F3CE}" srcOrd="0" destOrd="0" presId="urn:microsoft.com/office/officeart/2005/8/layout/gear1"/>
    <dgm:cxn modelId="{64245054-BF6B-45A8-B6B4-5E3294B19593}" type="presOf" srcId="{A72F579A-815F-4730-AEB0-052A4E2EADB2}" destId="{11E70583-C9D9-4A1B-9215-04DC48DCBD8D}" srcOrd="0" destOrd="0" presId="urn:microsoft.com/office/officeart/2005/8/layout/gear1"/>
    <dgm:cxn modelId="{05A23107-95A6-48BA-9C15-320B2C8DBD9C}" type="presOf" srcId="{D0115B0F-FDFB-494B-AC0A-E04A5EC234DA}" destId="{A8AE7A62-856E-43C0-A01E-AB2F291FD15A}" srcOrd="2" destOrd="0" presId="urn:microsoft.com/office/officeart/2005/8/layout/gear1"/>
    <dgm:cxn modelId="{38A955D8-3C8B-463D-BA25-2C9E34FDDEBB}" srcId="{F1469E50-24C6-4156-8DAA-6DD0C1079C89}" destId="{B294A45F-A097-47D5-8F55-FC668EB3C982}" srcOrd="1" destOrd="0" parTransId="{ACBA6356-2F80-466D-9121-489D204B80B8}" sibTransId="{881A9571-C437-40E4-90E1-61734033862D}"/>
    <dgm:cxn modelId="{E0F29509-14D9-447A-A12F-C58EB915A87F}" type="presOf" srcId="{D0115B0F-FDFB-494B-AC0A-E04A5EC234DA}" destId="{519C9BB9-1ADD-4304-93EC-C9FE618B8492}" srcOrd="0" destOrd="0" presId="urn:microsoft.com/office/officeart/2005/8/layout/gear1"/>
    <dgm:cxn modelId="{78D93DA3-71DA-4B27-AF7D-4F6F06818383}" type="presOf" srcId="{6B184F14-5261-4D1F-8701-947EAF068BB3}" destId="{2A80456C-D6A1-43C9-80B2-09334D6E033A}" srcOrd="0" destOrd="0" presId="urn:microsoft.com/office/officeart/2005/8/layout/gear1"/>
    <dgm:cxn modelId="{F848FB20-E105-42B8-A2CB-C9B380751AC8}" type="presOf" srcId="{B294A45F-A097-47D5-8F55-FC668EB3C982}" destId="{142EE68D-5808-445A-B73B-CEFF75A2773F}" srcOrd="1" destOrd="0" presId="urn:microsoft.com/office/officeart/2005/8/layout/gear1"/>
    <dgm:cxn modelId="{EBF6C241-6C40-4A2E-84BC-B52B0944EC7E}" type="presOf" srcId="{A72F579A-815F-4730-AEB0-052A4E2EADB2}" destId="{1DC90457-DB2A-4C95-A36F-0563F25B6D53}" srcOrd="1" destOrd="0" presId="urn:microsoft.com/office/officeart/2005/8/layout/gear1"/>
    <dgm:cxn modelId="{D2ECF758-131A-41EE-A789-9D6FDC186481}" srcId="{F1469E50-24C6-4156-8DAA-6DD0C1079C89}" destId="{A72F579A-815F-4730-AEB0-052A4E2EADB2}" srcOrd="2" destOrd="0" parTransId="{8EA6516C-EB3A-4FC0-BB44-265A3652D4BC}" sibTransId="{6B184F14-5261-4D1F-8701-947EAF068BB3}"/>
    <dgm:cxn modelId="{D3CAA15F-809B-449B-B4C7-F52EC4A84ECE}" type="presOf" srcId="{D0115B0F-FDFB-494B-AC0A-E04A5EC234DA}" destId="{491B49C7-064E-438E-A5AF-D06F604607BC}" srcOrd="1" destOrd="0" presId="urn:microsoft.com/office/officeart/2005/8/layout/gear1"/>
    <dgm:cxn modelId="{AD820DF2-DF49-4404-8EB2-21B39A3FB116}" type="presParOf" srcId="{DF72D2A9-E721-47DF-A758-78A445E0F3CE}" destId="{519C9BB9-1ADD-4304-93EC-C9FE618B8492}" srcOrd="0" destOrd="0" presId="urn:microsoft.com/office/officeart/2005/8/layout/gear1"/>
    <dgm:cxn modelId="{5FCC70D7-F25D-4F83-B73B-CC9743E22AA2}" type="presParOf" srcId="{DF72D2A9-E721-47DF-A758-78A445E0F3CE}" destId="{491B49C7-064E-438E-A5AF-D06F604607BC}" srcOrd="1" destOrd="0" presId="urn:microsoft.com/office/officeart/2005/8/layout/gear1"/>
    <dgm:cxn modelId="{99063BC2-9488-46FC-8DF6-8441C24C3965}" type="presParOf" srcId="{DF72D2A9-E721-47DF-A758-78A445E0F3CE}" destId="{A8AE7A62-856E-43C0-A01E-AB2F291FD15A}" srcOrd="2" destOrd="0" presId="urn:microsoft.com/office/officeart/2005/8/layout/gear1"/>
    <dgm:cxn modelId="{A0BC6D19-907A-47D7-A08F-5D179F64EECA}" type="presParOf" srcId="{DF72D2A9-E721-47DF-A758-78A445E0F3CE}" destId="{1CA3202A-9CD1-47F7-9D42-23E46A72BBFC}" srcOrd="3" destOrd="0" presId="urn:microsoft.com/office/officeart/2005/8/layout/gear1"/>
    <dgm:cxn modelId="{A3B8BF3C-AC9A-49CC-B2EF-B4679D8DF0C6}" type="presParOf" srcId="{DF72D2A9-E721-47DF-A758-78A445E0F3CE}" destId="{142EE68D-5808-445A-B73B-CEFF75A2773F}" srcOrd="4" destOrd="0" presId="urn:microsoft.com/office/officeart/2005/8/layout/gear1"/>
    <dgm:cxn modelId="{F5C1E3F4-99F8-4BD4-BD0B-C5FE69FE5223}" type="presParOf" srcId="{DF72D2A9-E721-47DF-A758-78A445E0F3CE}" destId="{706E9A05-70AC-494E-B29F-F414922DE00D}" srcOrd="5" destOrd="0" presId="urn:microsoft.com/office/officeart/2005/8/layout/gear1"/>
    <dgm:cxn modelId="{FCC3D189-BC5D-47B0-92BA-5A107E436E22}" type="presParOf" srcId="{DF72D2A9-E721-47DF-A758-78A445E0F3CE}" destId="{11E70583-C9D9-4A1B-9215-04DC48DCBD8D}" srcOrd="6" destOrd="0" presId="urn:microsoft.com/office/officeart/2005/8/layout/gear1"/>
    <dgm:cxn modelId="{DFFA59B1-FFDD-46BE-8FA1-73C7504494F7}" type="presParOf" srcId="{DF72D2A9-E721-47DF-A758-78A445E0F3CE}" destId="{1DC90457-DB2A-4C95-A36F-0563F25B6D53}" srcOrd="7" destOrd="0" presId="urn:microsoft.com/office/officeart/2005/8/layout/gear1"/>
    <dgm:cxn modelId="{FB52C3EF-7F00-44BF-9DC3-4F3DB8AE4938}" type="presParOf" srcId="{DF72D2A9-E721-47DF-A758-78A445E0F3CE}" destId="{E9EE43DE-00F8-4019-BA85-9AFF0B3069A7}" srcOrd="8" destOrd="0" presId="urn:microsoft.com/office/officeart/2005/8/layout/gear1"/>
    <dgm:cxn modelId="{A0EEF6B1-DF0D-4309-97B7-44A898FB6001}" type="presParOf" srcId="{DF72D2A9-E721-47DF-A758-78A445E0F3CE}" destId="{F86AD8D8-4A96-48C0-A843-3A718641AD56}" srcOrd="9" destOrd="0" presId="urn:microsoft.com/office/officeart/2005/8/layout/gear1"/>
    <dgm:cxn modelId="{2B9DD819-AFC3-413F-B930-1FC87889253A}" type="presParOf" srcId="{DF72D2A9-E721-47DF-A758-78A445E0F3CE}" destId="{1E72715E-7366-4E78-A512-24F37F5D23DC}" srcOrd="10" destOrd="0" presId="urn:microsoft.com/office/officeart/2005/8/layout/gear1"/>
    <dgm:cxn modelId="{E12A6285-B30D-4A0B-9086-69D1D9BB4F11}" type="presParOf" srcId="{DF72D2A9-E721-47DF-A758-78A445E0F3CE}" destId="{BE287C59-37F8-4A31-B5A2-F56A3CB15957}" srcOrd="11" destOrd="0" presId="urn:microsoft.com/office/officeart/2005/8/layout/gear1"/>
    <dgm:cxn modelId="{AE1DDF6A-5091-4106-9D09-6702BC865C7A}" type="presParOf" srcId="{DF72D2A9-E721-47DF-A758-78A445E0F3CE}" destId="{2A80456C-D6A1-43C9-80B2-09334D6E03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C9BB9-1ADD-4304-93EC-C9FE618B8492}">
      <dsp:nvSpPr>
        <dsp:cNvPr id="0" name=""/>
        <dsp:cNvSpPr/>
      </dsp:nvSpPr>
      <dsp:spPr>
        <a:xfrm>
          <a:off x="2477271" y="2219455"/>
          <a:ext cx="2712667" cy="2712667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noProof="0" dirty="0" smtClean="0">
              <a:latin typeface="Calibri"/>
              <a:ea typeface="+mn-ea"/>
              <a:cs typeface="+mn-cs"/>
            </a:rPr>
            <a:t>Ugradnja</a:t>
          </a:r>
          <a:endParaRPr lang="hr-HR" sz="1900" b="0" i="0" kern="1200" noProof="0" dirty="0">
            <a:latin typeface="Calibri"/>
            <a:ea typeface="+mn-ea"/>
            <a:cs typeface="+mn-cs"/>
          </a:endParaRPr>
        </a:p>
      </dsp:txBody>
      <dsp:txXfrm>
        <a:off x="3022638" y="2854884"/>
        <a:ext cx="1621933" cy="1394367"/>
      </dsp:txXfrm>
    </dsp:sp>
    <dsp:sp modelId="{1CA3202A-9CD1-47F7-9D42-23E46A72BBFC}">
      <dsp:nvSpPr>
        <dsp:cNvPr id="0" name=""/>
        <dsp:cNvSpPr/>
      </dsp:nvSpPr>
      <dsp:spPr>
        <a:xfrm>
          <a:off x="898992" y="1578279"/>
          <a:ext cx="1972849" cy="1972849"/>
        </a:xfrm>
        <a:prstGeom prst="gear6">
          <a:avLst/>
        </a:prstGeom>
        <a:solidFill>
          <a:schemeClr val="accent1">
            <a:shade val="80000"/>
            <a:hueOff val="11263"/>
            <a:satOff val="-1431"/>
            <a:lumOff val="131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noProof="0" dirty="0" smtClean="0">
              <a:latin typeface="Calibri"/>
              <a:ea typeface="+mn-ea"/>
              <a:cs typeface="+mn-cs"/>
            </a:rPr>
            <a:t>Dijeljenje</a:t>
          </a:r>
          <a:endParaRPr lang="hr-HR" sz="1900" b="0" i="0" kern="1200" noProof="0" dirty="0">
            <a:latin typeface="Calibri"/>
            <a:ea typeface="+mn-ea"/>
            <a:cs typeface="+mn-cs"/>
          </a:endParaRPr>
        </a:p>
      </dsp:txBody>
      <dsp:txXfrm>
        <a:off x="1395663" y="2077952"/>
        <a:ext cx="979507" cy="973503"/>
      </dsp:txXfrm>
    </dsp:sp>
    <dsp:sp modelId="{11E70583-C9D9-4A1B-9215-04DC48DCBD8D}">
      <dsp:nvSpPr>
        <dsp:cNvPr id="0" name=""/>
        <dsp:cNvSpPr/>
      </dsp:nvSpPr>
      <dsp:spPr>
        <a:xfrm rot="20700000">
          <a:off x="2003989" y="217214"/>
          <a:ext cx="1932989" cy="1932989"/>
        </a:xfrm>
        <a:prstGeom prst="gear6">
          <a:avLst/>
        </a:prstGeom>
        <a:solidFill>
          <a:schemeClr val="accent1">
            <a:shade val="80000"/>
            <a:hueOff val="22526"/>
            <a:satOff val="-2862"/>
            <a:lumOff val="263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b="0" i="0" kern="1200" noProof="0" dirty="0" smtClean="0">
              <a:latin typeface="Calibri"/>
              <a:ea typeface="+mn-ea"/>
              <a:cs typeface="+mn-cs"/>
            </a:rPr>
            <a:t>Kreiranje</a:t>
          </a:r>
          <a:endParaRPr lang="hr-HR" sz="1900" b="0" i="0" kern="1200" noProof="0" dirty="0">
            <a:latin typeface="Calibri"/>
            <a:ea typeface="+mn-ea"/>
            <a:cs typeface="+mn-cs"/>
          </a:endParaRPr>
        </a:p>
      </dsp:txBody>
      <dsp:txXfrm rot="-20700000">
        <a:off x="2427950" y="641175"/>
        <a:ext cx="1085067" cy="1085067"/>
      </dsp:txXfrm>
    </dsp:sp>
    <dsp:sp modelId="{1E72715E-7366-4E78-A512-24F37F5D23DC}">
      <dsp:nvSpPr>
        <dsp:cNvPr id="0" name=""/>
        <dsp:cNvSpPr/>
      </dsp:nvSpPr>
      <dsp:spPr>
        <a:xfrm>
          <a:off x="2276869" y="1805448"/>
          <a:ext cx="3472214" cy="3472214"/>
        </a:xfrm>
        <a:prstGeom prst="circularArrow">
          <a:avLst>
            <a:gd name="adj1" fmla="val 4688"/>
            <a:gd name="adj2" fmla="val 299029"/>
            <a:gd name="adj3" fmla="val 2531353"/>
            <a:gd name="adj4" fmla="val 15828940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87C59-37F8-4A31-B5A2-F56A3CB15957}">
      <dsp:nvSpPr>
        <dsp:cNvPr id="0" name=""/>
        <dsp:cNvSpPr/>
      </dsp:nvSpPr>
      <dsp:spPr>
        <a:xfrm>
          <a:off x="549604" y="1138596"/>
          <a:ext cx="2522780" cy="252278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11669"/>
            <a:satOff val="-1406"/>
            <a:lumOff val="11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0456C-D6A1-43C9-80B2-09334D6E033A}">
      <dsp:nvSpPr>
        <dsp:cNvPr id="0" name=""/>
        <dsp:cNvSpPr/>
      </dsp:nvSpPr>
      <dsp:spPr>
        <a:xfrm>
          <a:off x="1556868" y="-209349"/>
          <a:ext cx="2720065" cy="27200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23338"/>
            <a:satOff val="-2811"/>
            <a:lumOff val="23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dirty="0" smtClean="0"/>
              <a:t>Uredite stil naslova matrica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11C-00C9-4725-9479-540487A4A139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Pravokutnik 12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52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0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94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aslovni slajd sa slikam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  <p:sp>
        <p:nvSpPr>
          <p:cNvPr id="9" name="Rezervirano mjesto slike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3" name="Rezervirano mjesto slike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4" name="Rezervirano mjesto slike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7324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6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67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CC0096-1860-4642-9CD2-0079EA5E7CD1}" type="datetimeFigureOut">
              <a:rPr lang="hr-HR" smtClean="0"/>
              <a:pPr/>
              <a:t>9.11.2016.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62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021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5794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6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111C-00C9-4725-9479-540487A4A139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35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hr-HR" smtClean="0"/>
              <a:t>9.11.2016.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77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143215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EDB111C-00C9-4725-9479-540487A4A139}" type="datetimeFigureOut">
              <a:rPr lang="hr-HR" smtClean="0"/>
              <a:t>9.11.2016.</a:t>
            </a:fld>
            <a:endParaRPr lang="hr-HR"/>
          </a:p>
        </p:txBody>
      </p:sp>
      <p:sp>
        <p:nvSpPr>
          <p:cNvPr id="12" name="Pravokutnik 11"/>
          <p:cNvSpPr/>
          <p:nvPr userDrawn="1"/>
        </p:nvSpPr>
        <p:spPr>
          <a:xfrm>
            <a:off x="8130540" y="-1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88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7CC0096-1860-4642-9CD2-0079EA5E7CD1}" type="datetimeFigureOut">
              <a:rPr lang="hr-HR" smtClean="0"/>
              <a:pPr/>
              <a:t>9.11.2016.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Pravokutnik 9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802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656" r:id="rId13"/>
    <p:sldLayoutId id="214748365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6800" y="5203739"/>
            <a:ext cx="11125200" cy="914400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hr-HR" sz="5400" dirty="0" err="1" smtClean="0">
                <a:latin typeface="Calibri Light"/>
              </a:rPr>
              <a:t>Pikto</a:t>
            </a:r>
            <a:r>
              <a:rPr lang="hr-HR" b="0" dirty="0" err="1" smtClean="0">
                <a:latin typeface="Calibri Light"/>
              </a:rPr>
              <a:t>chart</a:t>
            </a:r>
            <a:r>
              <a:rPr lang="hr-HR" b="0" dirty="0" smtClean="0">
                <a:latin typeface="Calibri Light"/>
              </a:rPr>
              <a:t> – multimedijalni alat</a:t>
            </a:r>
            <a:endParaRPr lang="hr-HR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9" r="7519"/>
          <a:stretch>
            <a:fillRect/>
          </a:stretch>
        </p:blipFill>
        <p:spPr/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785" y="1479591"/>
            <a:ext cx="5430008" cy="24196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2" y="5203739"/>
            <a:ext cx="2153225" cy="1196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61958" y="2543489"/>
            <a:ext cx="3200400" cy="173736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Istražite ….</a:t>
            </a:r>
            <a:endParaRPr lang="hr-HR" sz="4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2" y="347598"/>
            <a:ext cx="3760416" cy="2506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2" y="3412169"/>
            <a:ext cx="3760416" cy="2725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Image result for info.gr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37"/>
          <a:stretch/>
        </p:blipFill>
        <p:spPr bwMode="auto">
          <a:xfrm>
            <a:off x="4731293" y="316787"/>
            <a:ext cx="3095382" cy="2537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8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752" y="963005"/>
            <a:ext cx="5157663" cy="4706520"/>
          </a:xfrm>
          <a:prstGeom prst="rect">
            <a:avLst/>
          </a:prstGeom>
        </p:spPr>
      </p:pic>
      <p:sp>
        <p:nvSpPr>
          <p:cNvPr id="4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0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49" y="864295"/>
            <a:ext cx="7203796" cy="34822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Pravokutnik 5"/>
          <p:cNvSpPr/>
          <p:nvPr/>
        </p:nvSpPr>
        <p:spPr>
          <a:xfrm>
            <a:off x="2491349" y="4346530"/>
            <a:ext cx="7203796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4400" dirty="0"/>
              <a:t>http://bit.ly/2eLlQDH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1457" y="1377862"/>
            <a:ext cx="10058400" cy="48350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hr-HR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2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 smtClean="0">
                <a:latin typeface="Calibri" panose="020F0502020204030204" pitchFamily="34" charset="0"/>
              </a:rPr>
              <a:t>  </a:t>
            </a:r>
            <a:r>
              <a:rPr lang="hr-HR" sz="3400" dirty="0">
                <a:latin typeface="Calibri" panose="020F0502020204030204" pitchFamily="34" charset="0"/>
              </a:rPr>
              <a:t>online alat </a:t>
            </a:r>
            <a:r>
              <a:rPr lang="hr-HR" sz="3400" dirty="0" smtClean="0">
                <a:latin typeface="Calibri" panose="020F0502020204030204" pitchFamily="34" charset="0"/>
              </a:rPr>
              <a:t>- kreiranje različitih </a:t>
            </a:r>
            <a:r>
              <a:rPr lang="hr-HR" sz="3400" dirty="0" err="1" smtClean="0">
                <a:latin typeface="Calibri" panose="020F0502020204030204" pitchFamily="34" charset="0"/>
              </a:rPr>
              <a:t>infografika</a:t>
            </a:r>
            <a:r>
              <a:rPr lang="hr-HR" sz="3400" dirty="0" smtClean="0">
                <a:latin typeface="Calibri" panose="020F0502020204030204" pitchFamily="34" charset="0"/>
              </a:rPr>
              <a:t>, izvještaja, </a:t>
            </a:r>
            <a:r>
              <a:rPr lang="hr-HR" sz="3400" dirty="0" err="1" smtClean="0">
                <a:latin typeface="Calibri" panose="020F0502020204030204" pitchFamily="34" charset="0"/>
              </a:rPr>
              <a:t>postera</a:t>
            </a:r>
            <a:r>
              <a:rPr lang="hr-HR" sz="3400" dirty="0" smtClean="0">
                <a:latin typeface="Calibri" panose="020F0502020204030204" pitchFamily="34" charset="0"/>
              </a:rPr>
              <a:t> </a:t>
            </a:r>
            <a:r>
              <a:rPr lang="hr-HR" sz="3400" dirty="0">
                <a:latin typeface="Calibri" panose="020F0502020204030204" pitchFamily="34" charset="0"/>
              </a:rPr>
              <a:t>i </a:t>
            </a:r>
            <a:r>
              <a:rPr lang="hr-HR" sz="3400" dirty="0" smtClean="0">
                <a:latin typeface="Calibri" panose="020F0502020204030204" pitchFamily="34" charset="0"/>
              </a:rPr>
              <a:t>prezentacija.</a:t>
            </a:r>
          </a:p>
          <a:p>
            <a:pPr marL="0" indent="0">
              <a:buNone/>
            </a:pPr>
            <a:r>
              <a:rPr lang="hr-HR" sz="3400" dirty="0" smtClean="0">
                <a:latin typeface="Calibri" panose="020F0502020204030204" pitchFamily="34" charset="0"/>
              </a:rPr>
              <a:t> </a:t>
            </a:r>
            <a:endParaRPr lang="hr-HR" sz="3400" dirty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3400" dirty="0" smtClean="0">
                <a:latin typeface="Calibri" panose="020F0502020204030204" pitchFamily="34" charset="0"/>
              </a:rPr>
              <a:t> </a:t>
            </a:r>
            <a:r>
              <a:rPr lang="hr-HR" sz="3400" dirty="0">
                <a:latin typeface="Calibri" panose="020F0502020204030204" pitchFamily="34" charset="0"/>
              </a:rPr>
              <a:t>idealan je </a:t>
            </a:r>
            <a:r>
              <a:rPr lang="hr-HR" sz="3400" dirty="0" smtClean="0">
                <a:latin typeface="Calibri" panose="020F0502020204030204" pitchFamily="34" charset="0"/>
              </a:rPr>
              <a:t> </a:t>
            </a:r>
            <a:r>
              <a:rPr lang="hr-HR" sz="3400" dirty="0">
                <a:latin typeface="Calibri" panose="020F0502020204030204" pitchFamily="34" charset="0"/>
              </a:rPr>
              <a:t>za kreativno i suradničko učenje. </a:t>
            </a:r>
            <a:endParaRPr lang="hr-HR" sz="3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3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3400" dirty="0" smtClean="0">
                <a:latin typeface="Calibri" panose="020F0502020204030204" pitchFamily="34" charset="0"/>
              </a:rPr>
              <a:t> jednostavnog je </a:t>
            </a:r>
            <a:r>
              <a:rPr lang="hr-HR" sz="3400" dirty="0">
                <a:latin typeface="Calibri" panose="020F0502020204030204" pitchFamily="34" charset="0"/>
              </a:rPr>
              <a:t>sučelja, oblikovanje sadržaja ne zahtijeva znanja programiranja, fleksibilan je te nudi  veliki izbor  profesionalno dizajniranih  predložaka. </a:t>
            </a:r>
            <a:endParaRPr lang="hr-HR" sz="3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sz="34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3400" dirty="0">
                <a:latin typeface="Calibri" panose="020F0502020204030204" pitchFamily="34" charset="0"/>
              </a:rPr>
              <a:t>o</a:t>
            </a:r>
            <a:r>
              <a:rPr lang="hr-HR" sz="3400" dirty="0" smtClean="0">
                <a:latin typeface="Calibri" panose="020F0502020204030204" pitchFamily="34" charset="0"/>
              </a:rPr>
              <a:t>mogućava  </a:t>
            </a:r>
            <a:r>
              <a:rPr lang="hr-HR" sz="3400" dirty="0">
                <a:latin typeface="Calibri" panose="020F0502020204030204" pitchFamily="34" charset="0"/>
              </a:rPr>
              <a:t>jednostavno dijeljenje  gotovih uradaka te njihovu ugradnju na web stranice. </a:t>
            </a:r>
          </a:p>
          <a:p>
            <a:pPr marL="45720" indent="0" algn="l" defTabSz="914400">
              <a:lnSpc>
                <a:spcPct val="90000"/>
              </a:lnSpc>
              <a:spcBef>
                <a:spcPts val="1800"/>
              </a:spcBef>
              <a:buClr>
                <a:srgbClr val="87A91B"/>
              </a:buClr>
              <a:buSzPct val="100000"/>
              <a:buNone/>
            </a:pPr>
            <a:endParaRPr lang="hr-HR" sz="20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Image result for piktochar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0277" cy="14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54461" t="39940" r="22723" b="39512"/>
          <a:stretch/>
        </p:blipFill>
        <p:spPr>
          <a:xfrm>
            <a:off x="6563638" y="400833"/>
            <a:ext cx="2968668" cy="1503123"/>
          </a:xfrm>
          <a:prstGeom prst="rect">
            <a:avLst/>
          </a:prstGeom>
        </p:spPr>
      </p:pic>
      <p:sp>
        <p:nvSpPr>
          <p:cNvPr id="6" name="Zaobljeni pravokutnik 5"/>
          <p:cNvSpPr/>
          <p:nvPr/>
        </p:nvSpPr>
        <p:spPr>
          <a:xfrm>
            <a:off x="2642992" y="2317315"/>
            <a:ext cx="2943616" cy="330687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</a:t>
            </a: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Nekoliko predložaka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40 MB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limt</a:t>
            </a:r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za fotografije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Download PNG ili JPEG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Watermarks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Sve objave su javne</a:t>
            </a:r>
          </a:p>
          <a:p>
            <a:pPr algn="ctr"/>
            <a:endParaRPr lang="hr-HR" dirty="0"/>
          </a:p>
        </p:txBody>
      </p:sp>
      <p:sp>
        <p:nvSpPr>
          <p:cNvPr id="8" name="Zaobljeni pravokutnik 7"/>
          <p:cNvSpPr/>
          <p:nvPr/>
        </p:nvSpPr>
        <p:spPr>
          <a:xfrm>
            <a:off x="6277627" y="2317315"/>
            <a:ext cx="2943616" cy="330687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</a:t>
            </a: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Svi predlošci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100 MB – 400 MB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Download PNG, JPEG i PDF</a:t>
            </a: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Bez </a:t>
            </a:r>
            <a:r>
              <a:rPr lang="hr-H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Watermarks</a:t>
            </a:r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hr-H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hr-H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Postavke privatnosti</a:t>
            </a:r>
          </a:p>
          <a:p>
            <a:pPr algn="ctr"/>
            <a:endParaRPr lang="hr-HR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l="23173" t="39940" r="55760" b="39512"/>
          <a:stretch/>
        </p:blipFill>
        <p:spPr>
          <a:xfrm>
            <a:off x="2419611" y="400832"/>
            <a:ext cx="2741113" cy="1503123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5267195" y="613774"/>
            <a:ext cx="1189972" cy="1077237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VS</a:t>
            </a:r>
            <a:endParaRPr lang="hr-HR" sz="3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Rezervirano mjesto sadržaja 5" descr="Brzina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937031"/>
              </p:ext>
            </p:extLst>
          </p:nvPr>
        </p:nvGraphicFramePr>
        <p:xfrm>
          <a:off x="6026086" y="1102290"/>
          <a:ext cx="5447756" cy="4932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01" y="281526"/>
            <a:ext cx="4346825" cy="6169687"/>
          </a:xfrm>
          <a:prstGeom prst="rect">
            <a:avLst/>
          </a:prstGeom>
        </p:spPr>
      </p:pic>
      <p:sp>
        <p:nvSpPr>
          <p:cNvPr id="9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602" y="459990"/>
            <a:ext cx="8260796" cy="5938019"/>
          </a:xfrm>
          <a:prstGeom prst="rect">
            <a:avLst/>
          </a:prstGeom>
        </p:spPr>
      </p:pic>
      <p:sp>
        <p:nvSpPr>
          <p:cNvPr id="5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iktochar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0277" cy="14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3775" y="313151"/>
            <a:ext cx="4985359" cy="97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	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Zadatak</a:t>
            </a:r>
            <a:endParaRPr lang="hr-HR" sz="6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52602" y="2254685"/>
            <a:ext cx="980775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Calibri" panose="020F0502020204030204" pitchFamily="34" charset="0"/>
              </a:rPr>
              <a:t>Upoznati sučelje </a:t>
            </a:r>
            <a:r>
              <a:rPr lang="hr-HR" sz="2600" dirty="0" err="1" smtClean="0">
                <a:latin typeface="Calibri" panose="020F0502020204030204" pitchFamily="34" charset="0"/>
              </a:rPr>
              <a:t>Piktocharta</a:t>
            </a:r>
            <a:r>
              <a:rPr lang="hr-HR" sz="2600" dirty="0" smtClean="0">
                <a:latin typeface="Calibri" panose="020F0502020204030204" pitchFamily="34" charset="0"/>
              </a:rPr>
              <a:t> te pregledati nekoliko gotovih primjera</a:t>
            </a:r>
            <a:endParaRPr lang="hr-HR" sz="2600" dirty="0">
              <a:latin typeface="Calibri" panose="020F050202020403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30534" y="3883161"/>
            <a:ext cx="6826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https://</a:t>
            </a:r>
            <a:r>
              <a:rPr lang="hr-H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piktochart.com</a:t>
            </a:r>
            <a:endParaRPr lang="hr-HR"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iktochar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0277" cy="14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3775" y="313151"/>
            <a:ext cx="4985359" cy="97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	</a:t>
            </a:r>
            <a:r>
              <a:rPr lang="hr-HR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Zadatak</a:t>
            </a:r>
            <a:endParaRPr lang="hr-HR" sz="6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52602" y="2254685"/>
            <a:ext cx="5483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Calibri" panose="020F0502020204030204" pitchFamily="34" charset="0"/>
              </a:rPr>
              <a:t>Kreirati svoj uradak na zadanu temu</a:t>
            </a:r>
            <a:endParaRPr lang="hr-HR" sz="2600" dirty="0">
              <a:latin typeface="Calibri" panose="020F050202020403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30534" y="3883161"/>
            <a:ext cx="6826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https://</a:t>
            </a:r>
            <a:r>
              <a:rPr lang="hr-H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piktochart.com</a:t>
            </a:r>
            <a:endParaRPr lang="hr-HR"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iktochar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70277" cy="14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613775" y="313151"/>
            <a:ext cx="4985359" cy="97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/>
              <a:t>	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</a:t>
            </a:r>
            <a:r>
              <a:rPr lang="hr-HR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Zadatak</a:t>
            </a:r>
            <a:endParaRPr lang="hr-HR" sz="6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1252602" y="2254685"/>
            <a:ext cx="86974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r-HR" sz="2600" dirty="0" smtClean="0">
                <a:latin typeface="Calibri" panose="020F0502020204030204" pitchFamily="34" charset="0"/>
              </a:rPr>
              <a:t>Ugraditi uradak na zajedničko web sjedište – galerija radova</a:t>
            </a:r>
            <a:endParaRPr lang="hr-HR" sz="2600" dirty="0">
              <a:latin typeface="Calibri" panose="020F0502020204030204" pitchFamily="34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2530534" y="3883161"/>
            <a:ext cx="68264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https://</a:t>
            </a:r>
            <a:r>
              <a:rPr lang="hr-HR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piktochart.com</a:t>
            </a:r>
            <a:endParaRPr lang="hr-HR" sz="54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zervirano mjesto podnožja 1"/>
          <p:cNvSpPr>
            <a:spLocks noGrp="1"/>
          </p:cNvSpPr>
          <p:nvPr>
            <p:ph type="ftr" sz="quarter" idx="11"/>
          </p:nvPr>
        </p:nvSpPr>
        <p:spPr>
          <a:xfrm>
            <a:off x="112734" y="6492875"/>
            <a:ext cx="11987408" cy="365125"/>
          </a:xfrm>
        </p:spPr>
        <p:txBody>
          <a:bodyPr/>
          <a:lstStyle/>
          <a:p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Sandra </a:t>
            </a:r>
            <a:r>
              <a:rPr lang="hr-HR" sz="16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Ivković</a:t>
            </a:r>
            <a:r>
              <a:rPr lang="hr-HR" sz="1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, prof. &amp; Danijela Takač, prof.                                                                             CUC2016            9. - 11. studenoga  2016., Rovinj</a:t>
            </a:r>
            <a:endParaRPr lang="hr-HR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3018772" y="5064907"/>
            <a:ext cx="5674289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3200" dirty="0"/>
              <a:t>http://bit.ly/2fqJyZv</a:t>
            </a:r>
          </a:p>
        </p:txBody>
      </p:sp>
    </p:spTree>
    <p:extLst>
      <p:ext uri="{BB962C8B-B14F-4D97-AF65-F5344CB8AC3E}">
        <p14:creationId xmlns:p14="http://schemas.microsoft.com/office/powerpoint/2010/main" val="36092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Vrsta drva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0</TotalTime>
  <Words>351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Bookman Old Style</vt:lpstr>
      <vt:lpstr>Calibri</vt:lpstr>
      <vt:lpstr>Calibri Light</vt:lpstr>
      <vt:lpstr>Century Gothic</vt:lpstr>
      <vt:lpstr>Wingdings</vt:lpstr>
      <vt:lpstr>Vrsta drva</vt:lpstr>
      <vt:lpstr>Piktochart – multimedijalni alat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Istražite ….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2016-10-23T09:34:28Z</dcterms:created>
  <dcterms:modified xsi:type="dcterms:W3CDTF">2016-11-09T13:15:02Z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