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87" r:id="rId7"/>
    <p:sldId id="288" r:id="rId8"/>
    <p:sldId id="289" r:id="rId9"/>
    <p:sldId id="290" r:id="rId10"/>
    <p:sldId id="260" r:id="rId11"/>
    <p:sldId id="261" r:id="rId12"/>
    <p:sldId id="262" r:id="rId13"/>
    <p:sldId id="279" r:id="rId14"/>
    <p:sldId id="263" r:id="rId15"/>
    <p:sldId id="282" r:id="rId16"/>
    <p:sldId id="278" r:id="rId17"/>
    <p:sldId id="264" r:id="rId18"/>
    <p:sldId id="265" r:id="rId19"/>
    <p:sldId id="276" r:id="rId20"/>
    <p:sldId id="295" r:id="rId21"/>
    <p:sldId id="266" r:id="rId22"/>
    <p:sldId id="267" r:id="rId23"/>
    <p:sldId id="268" r:id="rId24"/>
    <p:sldId id="269" r:id="rId25"/>
    <p:sldId id="270" r:id="rId26"/>
    <p:sldId id="280" r:id="rId27"/>
    <p:sldId id="281" r:id="rId28"/>
    <p:sldId id="275" r:id="rId29"/>
    <p:sldId id="292" r:id="rId30"/>
    <p:sldId id="271" r:id="rId31"/>
    <p:sldId id="272" r:id="rId32"/>
    <p:sldId id="273" r:id="rId33"/>
    <p:sldId id="27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4.96437" units="1/cm"/>
          <inkml:channelProperty channel="Y" name="resolution" value="4.9688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6-11-06T21:15:06.299Z"/>
    </inkml:context>
    <inkml:brush xml:id="br0">
      <inkml:brushProperty name="width" value="0.09658" units="cm"/>
      <inkml:brushProperty name="height" value="0.09658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830">
    <iact:property name="dataType"/>
    <iact:actionData xml:id="d0">
      <inkml:trace xmlns:inkml="http://www.w3.org/2003/InkML" xml:id="stk0" contextRef="#ctx0" brushRef="#br0">6207 2576 104 0,'-126'201'244'16,"101"-125"24"-16,-109 109 -12 0,67 -60 9 0,-101 85 47 0,84 -50 20 0,-109 58 9 31,42 -17 -37 -31,-33 43 -44 0,-9 -1 -40 0,0 17 -39 16,-25 9 -49 -16,-1 -1 -52 16,-41 1 -40 -16,0 -1 -40 15,0 -16 16 -15,-25 -17 52 16,8 -17 16 -16,-8 -33 32 15,8 -9 -8 -15,1 -33 8 16,24 -17 -8 -16,34 -59 12 16,-17 8 -99 -16,50 -58 -21 15,-24 -9 0 -15,49 -41 0 16,1 -9 0 -16,42 -25 0 16,-1 -17 -237 -16,26 8 -155 15,8 9 -81 -15,50 -33 -95 0,34 100 -41 31,-16 -118 -19 -31,16 118 35 0</inkml:trace>
    </iact:actionData>
  </iact:action>
  <iact:action type="add" startTime="2313">
    <iact:property name="dataType"/>
    <iact:actionData xml:id="d1">
      <inkml:trace xmlns:inkml="http://www.w3.org/2003/InkML" xml:id="stk1" contextRef="#ctx0" brushRef="#br0">3841 1980 2182 0,'135'-226'736'15,"100"-43"5"-15,-1 51 -304 16,35 16 -437 -16,100 -41 0 16,-25 67 0 -16,50 0 0 15,0 33 0 -15,17 51 0 16,9 50 0 -16,-1 50 0 16,-41 68 0 -16,-34 58 0 15,-68 59 0 -15,-41 59 0 16,-67 67 0 -16,-76 58 0 0,-109 51 0 15,-125 25 0 -15,-51 17 0 16,-75 34 0 -16,-43 -17 0 16,-58 -9 0 -16,-17 -25 0 15,-58 -50 0 -15,24 -34 0 16,18 -50 0 -16,24 -50 0 16,17 -51 0 -16,26 -50 0 15,50 -59 0 -15,33 -42 0 16,59 -50 0 -16,34 -59 0 15,25 -26 0 -15,83 -57 0 16,1 7 -5 -16,58 -25 -523 16,26 1 -73 -16,-9 49 -87 0,84 -32 3 15,-109 125 4 -15,243 -118 153 31</inkml:trace>
    </iact:actionData>
  </iact:action>
  <iact:action type="add" startTime="2875">
    <iact:property name="dataType"/>
    <iact:actionData xml:id="d2">
      <inkml:trace xmlns:inkml="http://www.w3.org/2003/InkML" xml:id="stk2" contextRef="#ctx0" brushRef="#br0">10669 5555 644 0,'0'0'364'31,"-8"-109"69"-31,8 109 39 0,-42 -151 -79 16,84 17 91 -16,-50 8 9 15,50 -42 -13 -15,-68 34 -147 47,60 -59 -333 -47,-93 58 0 0,59 -49 0 0,-100 83 0 0,7 -16 0 0,-58 49 0 16,-8 35 0 -16,-59 50 0 0,-9 41 0 15,-24 52 0 1,-34 49 0 -16,-17 51 0 0,16 25 0 16,10 33 0 -16,41 18 0 15,33 -1 0 -15,35 0 0 16,58 -8 0 -16,75 -33 0 15,101 -43 0 -15,42 -33 0 16,67 -59 0 -16,17 -34 0 16,67 -75 0 -16,0 -25 0 15,67 -92 0 -15,-41 -1 0 16,32 -75 0 -16,-41 9 0 16,42 -68 0 -16,-51 25 0 15,-8 -8 0 -15,0 -8 0 0,-83 42 0 16,16 -9 0 -16,-93 67 0 15,1 9 0 -15,-101 134 0 16,50 -76 0 -16,-50 76 0 16,-117 160 0 -16,24 16 0 15,-24 42 0 -15,0 42 0 16,8 26 0 -16,16 -1 0 16,35 -8 0 -16,58 -17 0 15,25 -59 0 -15,92 -66 0 16,9 -1 0 -16,84 -126 0 15,-17 9 -201 -15,83 -101 -243 16,-57 17 -5 -16,49 -84 9 0,-50 25 20 31,9 -25 135 -31,-9 -17 153 0,-25 17 68 0,-34 0 124 16,-25 0 80 -16,-8 34 121 16,-76 16 179 -16,43 9 48 15,-93 92 13 -15,33 -84 -25 0,-33 84 -407 16,0 0 -69 -16,-151 142 0 15,67 -66 0 1,0 75 0 -16,-25 8 0 16,25 18 0 -16,-8 7 0 15,50 1 0 -15,-16 0 0 16,108 -51 0 -16,9 25 0 16,58 -100 -77 -16,17 17 -467 15,17 -76 -73 -15,34 -17 -11 0,-9 -34 -25 16,42 -41 113 -16,-75 25 163 15,58 -93 77 -15,-50 68 100 16</inkml:trace>
    </iact:actionData>
  </iact:action>
  <iact:action type="add" startTime="3640">
    <iact:property name="dataType"/>
    <iact:actionData xml:id="d3">
      <inkml:trace xmlns:inkml="http://www.w3.org/2003/InkML" xml:id="stk3" contextRef="#ctx0" brushRef="#br0">15652 5572 492 0,'92'-92'376'32,"51"-76"73"-32,-143 168 59 0,84 -135 53 15,-84 135 99 -15,0 0 -55 0,-143 93 -160 16,-25 66 -445 -1,43 -16 0 -15,-94 109 0 16,68 -43 0 -16,0 77 0 0,1 33 0 16,66 -68 0 -16,67 1 -621 15,42 -25 -132 -15,101 -68 -4 16,50 -24 5 -16</inkml:trace>
    </iact:actionData>
  </iact:action>
  <iact:action type="add" startTime="3890">
    <iact:property name="dataType"/>
    <iact:actionData xml:id="d4">
      <inkml:trace xmlns:inkml="http://www.w3.org/2003/InkML" xml:id="stk4" contextRef="#ctx0" brushRef="#br0">19284 5941 2186 0,'84'-134'760'16,"-42"0"17"-16,-59 33 -404 16,-75 25 -373 -16,25 -8 0 0,-118 110 0 15,-16 -1 0 -15,-42 50 0 16,-17 43 0 -16,-17 41 0 15,0 43 0 -15,9 24 0 16,24 34 0 -16,35 9 0 16,58 8 0 -16,50 -25 0 15,51 -17 0 -15,58 -51 0 16,51 -24 0 -16,41 -51 0 16,35 -50 0 -16,49 -51 0 15,1 -33 0 -15,33 -51 0 16,-25 -24 0 -16,42 -52 0 15,-43 18 0 -15,35 -76 0 16,-59 43 0 -16,25 -60 0 0,-51 34 0 16,-24 17 0 -16,-18 16 0 15,-83 68 0 -15,8 -9 0 16,-100 126 0 -16,75 -25 0 0,-227 168 0 16,85 -25 0 -1,-34 58 0 -15,-1 18 0 16,35 7 0 -16,8 -16 0 15,58 -25 0 -15,43 -34 0 16,58 -59 0 -16,-25 -92 0 0,184 50 0 16,-8 -92 0 -1,26 -50 0 -15,41 -34 0 16,34 -33 0 -16,8 -18 0 16,25 -7 0 -16,1 -9 0 15,-1 0 0 -15,0 17 0 0,-24 8 0 16,-18 33 0 -16,-41 35 0 15,-35 41 0 -15,-41 42 0 16,-25 42 0 -16,-59 59 0 16,-33 34 0 -16,-51 58 0 15,-33 42 0 -15,-51 42 0 16,-16 17 0 -16,-34 17 0 16,-17 -9 0 -16,0 -16 0 15,9 -26 0 -15,8 -41 0 16,33 -51 0 -16,26 -51 0 15,92 -100 0 -15,-84 51 0 0,84 -51 0 16,59 -126 0 -16,16 25 0 16,26 -41 0 -16,33 -1 0 15,26 -33 0 -15,24 16 0 16,51 -16 0 -16,-17 67 0 16,67 -51 0 -16,43 26 -401 15,7 50 -332 -15,59 -16 -23 16,9 58 15 -16</inkml:trace>
    </iact:actionData>
  </iact:action>
  <iact:action type="add" startTime="4833">
    <iact:property name="dataType"/>
    <iact:actionData xml:id="d5">
      <inkml:trace xmlns:inkml="http://www.w3.org/2003/InkML" xml:id="stk5" contextRef="#ctx0" brushRef="#br0">29727 5866 2266 0,'9'-84'756'16,"-9"84"-3"-16,109 -59 -432 16,-9 51 -321 -16,-100 8 0 0,193 33 0 15,-84 18 0 -15,-8 24 0 16,-9 34 0 -16,-8 51 0 16,-42 33 0 -16,-33 75 0 15,-35 51 0 -15,-49 59 0 16,-34 50 0 -16,-59 58 0 15,-8 9 0 -15,-84 68 0 16,42 -51 0 -16,-76 67 0 16,59 -101 0 -16,-50 42 -109 15,67 -100 -127 -15,-34 -9 96 16,59 -92 84 -16,34 -67 220 16,0 -26 104 -16,75 -150 -159 15,-8 -9 -109 -15,100 -151 0 0,-16 -8 0 16,83 -101 0 -16,34 -59 0 15,34 -50 0 -15,58 -59 -473 16,42 -50 -136 -16,51 -76 29 16,8 -33 91 -16,84 -76 153 15,-9 -8 236 -15,26 -26 212 16,-9 1 124 -16,34 -42 33 16,-42 66 -109 -16,0 -7 -120 15,-17 33 -108 -15,-67 58 -120 16,-9 35 -21 -16,-50 58 9 15,-33 67 8 -15,-59 84 52 16,-42 59 108 -16,-33 84 -4 0,-76 134 -80 16,0 0 -49 -16,0 0 -51 15,-9 109 -52 -15</inkml:trace>
    </iact:actionData>
  </iact:action>
  <iact:action type="add" startTime="5396">
    <iact:property name="dataType"/>
    <iact:actionData xml:id="d6">
      <inkml:trace xmlns:inkml="http://www.w3.org/2003/InkML" xml:id="stk6" contextRef="#ctx0" brushRef="#br0">33024 5824 2710 0,'-42'176'761'16,"25"-50"-136"-16,9 8 -625 15,-1 -25 0 -15,9 -109 0 0,143 59 0 16,-59 -67 0 -16,33 -51 0 15,1 -17 0 -15,16 -24 0 16,-8 -18 0 -16,-17 -16 0 16,-17 0 0 -16,-25 -1 0 15,-25 18 0 -15,-33 24 0 16,-9 93 0 -16,-84 -100 0 16,0 117 0 -16,-34 58 0 15,-24 43 0 -15,-9 49 0 16,-17 60 0 -16,-17 41 0 15,26 43 0 -15,33 8 0 16,42 8 0 -16,59 -16 0 0,42 -34 0 16,126 -84 0 -16,66 -42 -57 15,76 -51 -711 -15,93 -91 3 16,25 -26 0 -16</inkml:trace>
    </iact:actionData>
  </iact:action>
  <iact:action type="add" startTime="5930">
    <iact:property name="dataType"/>
    <iact:actionData xml:id="d7">
      <inkml:trace xmlns:inkml="http://www.w3.org/2003/InkML" xml:id="stk7" contextRef="#ctx0" brushRef="#br0">42578 6411 2706 0,'0'0'729'31,"0"0"-68"-31,-17 -92 -661 0,17 92 0 16,67 -134 0 -16,-67 134 0 0,51 -193 0 16,-51 109 0 -16,0 -25 0 15,-51 33 0 -15,51 76 0 16,-176 -101 0 -16,17 84 0 16,-34 34 0 -16,-25 25 0 15,-17 34 0 -15,-25 41 0 16,8 34 0 -1,9 34 0 -15,25 33 0 0,58 25 0 16,43 9 0 -16,50 8 0 16,75 -25 0 -16,34 -8 0 15,126 -101 0 -15,0 16 0 16,83 -108 -437 -16,18 -51 -256 16,24 -67 -15 -16,26 -67 -21 15,-17 -33 12 -15,42 -85 169 0</inkml:trace>
    </iact:actionData>
  </iact:action>
  <iact:action type="add" startTime="6290">
    <iact:property name="dataType"/>
    <iact:actionData xml:id="d8">
      <inkml:trace xmlns:inkml="http://www.w3.org/2003/InkML" xml:id="stk8" contextRef="#ctx0" brushRef="#br0">44683 3398 1381 0,'0'0'472'31,"0"0"69"-31,-117 135 51 0,16 -1 -239 15,34 0 -9 -15,-101 143 69 16,68 -33 -413 -16,-102 116 0 0,77 -49 0 16,-77 100 0 -16,68 -58 0 15,-25 49 0 -15,33 -32 0 16,17 -43 0 -16,17 -25 0 16,25 -59 0 -16,8 -16 0 15,67 -101 0 -15,-41 42 0 16,33 -168 0 -16,67 117 -53 0,-67 -117 -451 15,117 0 -33 -15,-33 -59 -39 16,25 9 71 -16,-17 -9 97 16,59 -67 64 -1,-42 51 63 -15,84 -85 37 16,-25 51 44 -16,50 -67 56 16,-8 25 100 -16,-9 -17 68 15,26 0 96 -15,-60 59 92 0,35 -42 88 16,-102 109 81 -16,26 -42 59 15,-126 84 97 -15,0 0 63 0,42 109 9 0,-117 34 -77 32,33 -34 -447 -32,-67 101 -85 15,58 -67 0 -15,-49 83 0 16,66 -75 0 -16,9 26 0 16,0 7 0 -16,25 -184 0 15,134 151 0 -15,-17 -142 -453 16,18 -26 -244 -16,41 -59 -7 15,17 -24 -1 -15,-17 -26 28 16,50 -42 213 -16</inkml:trace>
    </iact:actionData>
  </iact:action>
  <iact:action type="add" startTime="6774">
    <iact:property name="dataType"/>
    <iact:actionData xml:id="d9">
      <inkml:trace xmlns:inkml="http://www.w3.org/2003/InkML" xml:id="stk9" contextRef="#ctx0" brushRef="#br0">46856 6764 1069 0,'101'-110'740'16,"-101"110"-15"-16,0 0 16 0,-34 76 -49 15,-41 50 -563 -15,16 0 -129 16,-75 100 0 -16,58 -66 0 15,-8 58 0 -15,26 -17 0 20,32 -24 0 -20,35 -10 0 16,66 -66 0 -16,1 -9 0 15,108 -117 0 -15,9 0 -153 16,25 -76 -563 -16,34 -24 -21 16,-9 -27 -16 -16,34 -41 16 15,-42 9 57 -15</inkml:trace>
    </iact:actionData>
  </iact:action>
  <iact:action type="add" startTime="6997">
    <iact:property name="dataType"/>
    <iact:actionData xml:id="d10">
      <inkml:trace xmlns:inkml="http://www.w3.org/2003/InkML" xml:id="stk10" contextRef="#ctx0" brushRef="#br0">49498 6294 2542 0,'0'0'777'15,"-109"184"0"-15,9 -49 -777 16,-10 41 0 -16,-24 42 0 16,50 -25 0 -16,26 -17 0 15,41 -8 0 -15,50 -34 0 16,9 9 0 -16,109 -93 0 15,9 9 -13 -15,41 -42 -731 16,34 -42 -33 -16,8 -9 12 0,34 -50 13 16</inkml:trace>
    </iact:actionData>
  </iact:action>
  <iact:action type="add" startTime="7200">
    <iact:property name="dataType"/>
    <iact:actionData xml:id="d11">
      <inkml:trace xmlns:inkml="http://www.w3.org/2003/InkML" xml:id="stk11" contextRef="#ctx0" brushRef="#br0">52291 6336 2734 0,'-16'-84'797'31,"-60"25"-232"-31,-16 9 -565 0,0 8 0 16,-84 75 0 -16,8 -16 0 15,0 33 0 -15,-25 34 0 16,0 34 0 -16,9 24 0 16,24 18 0 -16,26 24 0 0,33 18 0 15,34 16 0 -15,42 9 0 16,50 24 0 -16,59 -7 0 31,34 8 0 -31,16 8 0 0,0 17 0 0,0 0 0 29,-16 16 0 -29,-18 1 0 0,-41 8 0 0,-51 0 0 16,-58 9 0 -16,-25 -1 0 16,-43 -33 0 -16,-24 -17 0 15,-18 -16 0 -15,-16 -51 0 16,8 -26 0 -16,0 -41 0 15,34 -50 0 -15,-8 -51 0 16,33 -33 0 -16,16 -43 0 16,18 -41 0 -16,41 -25 0 0,9 -18 0 15,42 -24 0 -15,16 -9 0 16,43 -17 0 -16,25 -8 0 16,58 -16 0 -16,26 -10 0 15,24 -32 0 -15,34 -18 0 16,26 -16 0 -16,33 -9 0 15,8 -25 0 -15,9 0 0 16,8 -16 0 -16,0 -1 0 16,0 25 0 -16,-16 26 0 15,-26 16 0 -15,-33 35 0 16,-26 57 0 -16,-25 35 0 16,-66 74 0 -16,-18 35 0 15,-117 33 0 -15,109 143 0 0,-109 16 0 16,-17 34 0 -16,-25 50 0 15,-8 18 0 -15,-9 15 0 16,1 -7 0 -16,-1 -9 0 16,0 -42 0 -16,68 -58 0 15,-18 -9 0 -15,18 -50 -257 16,-9 -101 -516 -16,92 25 17 0,-8 -92 -29 16</inkml:trace>
    </iact:actionData>
  </iact:action>
  <iact:action type="add" startTime="7906">
    <iact:property name="dataType"/>
    <iact:actionData xml:id="d12">
      <inkml:trace xmlns:inkml="http://www.w3.org/2003/InkML" xml:id="stk12" contextRef="#ctx0" brushRef="#br0">55705 5136 3279 0,'26'-168'784'31,"-60"59"-751"-31,59 -26 -33 0,59 60 -29 15,-84 75 -763 -15,159 -42 11 16,-66 50 -20 -16</inkml:trace>
    </iact:actionData>
  </iact:action>
  <iact:action type="add" startTime="8498">
    <iact:property name="dataType"/>
    <iact:actionData xml:id="d13">
      <inkml:trace xmlns:inkml="http://www.w3.org/2003/InkML" xml:id="stk13" contextRef="#ctx0" brushRef="#br0">62894 8551 1797 0,'143'-25'509'15,"-143"25"-53"-15,193 -151 -67 16,-84 75 -209 -16,8 -75 -396 16,-8 -8 107 -16,-17 -34 21 15,-24 0 32 -15,-27 0 12 16,-15 17 56 -16,-35 16 44 15,-33 26 40 -15,-25 33 37 16,-50 9 47 -16,-43 83 20 16,-16 18 -20 -16,-67 75 8 0,16 16 40 15,-83 110 -223 1,67 -42 -5 -16,-67 109 0 0,100 -50 0 16,-25 75 0 -16,92 -51 0 15,18 26 0 -15,99 -75 0 16,52 -18 0 -16,57 -33 0 15,77 -67 0 -15,16 -33 0 16,118 -110 0 -16,-26 17 0 16,93 -143 0 -16,-51 26 0 15,59 -118 0 -15,-59 25 -165 16,68 -100 -131 -16,-76 33 -8 16,-9 -50 23 -16,1 -43 -27 0,-42 10 0 15,-1 -43 48 -15,-16 25 164 16,-25 17 280 -16,-101 68 156 31,42 -34 100 -31,-118 125 93 0,18 9 -12 0,-93 134 -521 16,8 26 0 -16,-91 134 0 15,7 -9 0 -15,-16 93 0 16,-42 75 0 -16,-26 50 0 16,-7 43 0 -16,-9 50 0 15,0 42 0 -15,-1 33 0 16,35 26 0 -16,24 -9 0 15,35 17 0 -15,83 -93 0 16,59 -41 -261 -16,50 -42 -499 16,67 -85 -33 -16,50 -49 8 15</inkml:trace>
    </iact:actionData>
  </iact:action>
  <iact:action type="add" startTime="9138">
    <iact:property name="dataType"/>
    <iact:actionData xml:id="d14">
      <inkml:trace xmlns:inkml="http://www.w3.org/2003/InkML" xml:id="stk14" contextRef="#ctx0" brushRef="#br0">67776 6789 2774 0,'-109'-51'813'32,"-25"35"-304"-32,-26 7 -509 0,18 34 0 0,-26 59 0 15,-17 -17 0 -15,-7 43 0 16,-1 32 0 -16,0 26 0 15,17 33 0 -15,8 18 0 16,25 7 0 -16,26 18 0 16,33 -9 0 -16,34 -9 0 15,33 -24 0 -15,50 -35 0 16,34 -41 0 0,59 -42 0 -16,-25 -17 0 0,117 -109 0 15,-67 42 0 -15,109 -117 -37 16,-67 25 -515 -16,75 -101 7 15,-66 41 9 -15,41 -99 67 16,-8 16 177 -16,-26 -17 188 0,1 -25 272 16,-67 17 341 -16,50 -34 39 15,-84 84 -15 -15,33 -25 27 16,-100 118 -343 -16,34 -34 -217 16,-76 151 0 -16,0 0 0 0,0 0 0 15,-143 126 0 1,43 42 0 -16,-9 50 0 15,-9 34 0 -15,9 24 0 16,25 18 0 -16,34 -8 0 16,25 -10 0 -16,33 -32 0 15,59 -51 0 -15,42 -50 0 16,42 -76 0 -16,25 -42 0 16,34 -76 0 -16,0 -24 0 0,75 -85 0 15,-67 43 0 -15,67 -110 0 16,-75 51 -61 -16,58 -84 -431 15,-92 67 96 -15,43 -76 243 16,-35 51 209 -16,-108 59 209 16,41 -43 155 -16,-117 202 -59 15,34 -159 -361 -15,-118 193 0 16,84 -34 0 -16,-160 151 0 16,43 0 0 -16,-9 25 0 15,0 34 0 -15,17 0 0 16,25 8 0 -16,17 -9 0 15,34 -15 0 -15,33 -35 0 16,25 -33 0 -16,50 -34 0 16,26 -42 0 -16,33 -41 0 0,17 -34 0 15,34 -34 0 -15,-9 -17 0 16,67 -58 0 -16,-75 59 0 16,92 -118 0 -16,-92 84 0 15,75 -93 -317 -15,-75 59 -179 16,58 -75 59 -16,-83 67 281 15,-43 25 360 -15,43 -58 141 16,-143 184 51 -16,101 -160 65 16,-101 160 -461 -16,0 0 0 0,-185 151 0 15,101 -42 0 1,-33 84 0 -16,8 34 0 16,17 25 0 -16,33 0 0 0,50 8 0 15,35 -17 0 -15,108 -67 0 16,59 -25 0 -16,42 -50 -525 15,83 -67 -268 -15,26 -60 -8 16</inkml:trace>
    </iact:actionData>
  </iact:action>
  <iact:action type="add" startTime="10279">
    <iact:property name="dataType"/>
    <iact:actionData xml:id="d15">
      <inkml:trace xmlns:inkml="http://www.w3.org/2003/InkML" xml:id="stk15" contextRef="#ctx0" brushRef="#br0">79385 6319 2626 0,'84'-76'501'16,"101"-92"-37"-16,-51 43 -8 0,59 -68 -652 15,-25 25 -28 -15,16 -59 120 16,-25 -8 60 -16,-24 -17 96 15,16 -16 128 -15,-76 33 48 16,9 -34 -71 -16,-67 76 -157 16,0 -25 0 -16,-101 92 0 15,25 -16 0 -15,-75 108 0 16,8 -8 0 -16,-42 92 0 16,26 18 0 -16,-51 83 0 15,42 8 0 1,8 59 0 -16,0 51 0 0,26 33 0 15,0 34 0 -15,8 24 0 16,0 26 0 -16,33 -16 0 16,-50 66 0 -16,76 -92 0 0,-68 42 0 2,51 -109 -73 -2,-50 17 -535 16,41 -101 -17 -16,-33 -17 -19 16,0 -58 107 -16,34 -93 73 15,-43 8 99 -15,68 -108 89 16,-34 16 96 -16,59 -75 64 15,8 -1 52 -15,42 -49 24 16,34 -9 28 -16,42 -17 4 16,58 -25 -12 -16,42 0 16 15,51 9 0 -15,25 -1 84 16,75 -8 104 -16,-41 84 176 16,66 -34 85 -16,-58 93 103 15,-42 25 185 -15,-34 42 -8 0,-67 75 -13 16,-50 34 -459 -16,-135 109 -253 15,-7 -17 0 -15,-152 110 0 16,0 -26 0 -16,-67 59 0 16,-25 -9 0 -16,-8 -16 0 15,-9 -26 0 -15,34 -50 0 16,41 -41 0 -16,68 -68 0 16,42 -59 0 -16,92 -50 0 0,0 0 0 15,75 -101 0 -15,43 26 0 16,24 -9 0 -1,18 17 0 -15,-1 33 0 0,17 26 0 32,-16 33 0 -32,-9 25 0 0,8 34 0 0,-16 17 0 15,-1 0 0 -15,-24 25 0 16,75 -68 0 -16,-84 51 0 16,75 -92 -105 -16,-24 0 -547 15,24 -59 -25 -15,1 -25 -28 16,16 -34 9 -16,17 -58 127 15,-67 25 181 -15,67 -101 136 16</inkml:trace>
    </iact:actionData>
  </iact:action>
  <iact:action type="add" startTime="11000">
    <iact:property name="dataType"/>
    <iact:actionData xml:id="d16">
      <inkml:trace xmlns:inkml="http://www.w3.org/2003/InkML" xml:id="stk16" contextRef="#ctx0" brushRef="#br0">83378 6915 1529 0,'8'-93'765'36,"-8"93"28"-36,-84 -42 -33 0,84 42 -511 15,-234 160 -249 -15,133 -59 0 0,-92 125 0 16,67 -41 0 -16,9 50 0 15,33 16 0 -15,42 -7 0 16,59 -18 0 -16,67 -41 0 16,58 -51 0 -16,76 -67 0 15,59 -58 0 -15,42 -68 0 16,16 -50 0 -16,1 -50 0 16,-1 -34 0 -16,-16 -34 0 15,-59 17 0 -15,0 -42 0 16,-134 59 0 -16,33 -58 0 15,-133 91 0 -15,24 -66 0 16,-126 100 -233 -16,9 -25 -15 0,-84 92 60 16,-16 9 -48 -16,-1 41 -121 15,-75 110 -91 -15,75 -51 -17 16,-101 135 1 -16,118 -51 -77 16</inkml:trace>
    </iact:actionData>
  </iact:action>
  <iact:action type="add" startTime="11426">
    <iact:property name="dataType"/>
    <iact:actionData xml:id="d17">
      <inkml:trace xmlns:inkml="http://www.w3.org/2003/InkML" xml:id="stk17" contextRef="#ctx0" brushRef="#br0">85383 8064 2390 0,'58'-109'705'16,"-32"34"63"-16,16 -68 -535 15,33 -8 -233 -15,17 17 0 16,34 -43 0 -16,8 1 0 16,43 -34 0 -16,-1 34 0 15,33 0 0 -15,1 42 0 16,0 16 0 -16,-26 43 0 16,-16 33 0 -16,-50 59 0 19,-26 33 0 -19,-50 59 0 16,-42 42 0 -16,-34 42 0 15,-33 34 0 1,-25 24 0 -16,-9 18 0 0,-8 -9 0 16,17 -17 0 -16,8 -41 0 0,34 -26 0 15,41 -58 0 -15,9 -118 0 0,101 67 0 16,0 -118 0 -16,41 -49 0 16,18 -35 0 -1,24 -49 0 -15,-8 -1 0 16,59 -50 0 -16,-67 59 0 15,33 -51 0 -15,-16 34 0 16,-26 25 0 -16,-16 34 0 16,-34 50 0 -16,-9 26 0 15,-100 58 0 -15,0 0 0 16,0 151 0 -16,-67 -17 0 16,-33 51 0 -16,-1 24 0 0,-8 18 0 15,17 16 0 -15,41 1 0 16,43 -9 0 -16,67 -34 0 15,41 0 0 -15,102 -108 0 16,66 -60 -421 -16,68 -41 -352 16,58 -68 -27 -16</inkml:trace>
    </iact:actionData>
  </iact:action>
  <iact:action type="add" startTime="12024">
    <iact:property name="dataType"/>
    <iact:actionData xml:id="d18">
      <inkml:trace xmlns:inkml="http://www.w3.org/2003/InkML" xml:id="stk18" contextRef="#ctx0" brushRef="#br0">93955 3977 3315 0,'0'0'781'31,"-100"42"-781"-31,24 34 0 0,-16 58 0 5,-42 84 0 -5,8 26 0 15,-8 49 0 -15,-17 52 0 16,-9 41 0 -16,9 75 0 16,-33 34 0 -16,25 17 0 15,-9 17 0 -15,-8 25 0 16,-1 0 0 -16,1 -26 0 16,9 -24 0 -16,-26 -34 0 0,84 -93 0 15,-68 35 0 -15,43 -119 -97 16,8 -33 -671 -16,1 -58 -17 15,24 -68 -4 -15,-8 -58 0 16</inkml:trace>
    </iact:actionData>
  </iact:action>
  <iact:action type="add" startTime="12357">
    <iact:property name="dataType"/>
    <iact:actionData xml:id="d19">
      <inkml:trace xmlns:inkml="http://www.w3.org/2003/InkML" xml:id="stk19" contextRef="#ctx0" brushRef="#br0">90869 7678 3287 0,'151'-134'764'31,"25"8"-719"-31,50 -17 -45 0,51 9 0 16,75 0 0 -16,34 0 0 15,25 8 0 -15,-17 17 0 16,68 -42 0 -16,-85 100 0 15,9 -16 -241 -15,-76 42 -407 16,-41 33 71 0,-135 76 249 -16,25 -17 -5 0,-125 93 77 15,-51 -9 292 -15,-33 34 361 16,-51 -1 183 -16,9 -8 89 16,-51 1 -53 -16,85 -68 -531 0,-68 42 -85 15,126 -151 0 -15,-50 100 0 0,50 -100 0 16,117 -109 0 -16,-8 17 0 15,34 -42 0 16,-1 -9 0 -31,26 -33 0 16,-25 -9 0 -16,16 1 0 15,-100 33 0 -15,41 -42 0 16,-116 75 0 -16,-26 -25 0 16,-34 34 0 -16,-50 51 0 15,-16 32 0 -15,-60 60 0 16,68 -9 0 -16,-92 101 0 15,91 -34 0 -15,-32 76 0 16,49 8 0 -16,26 1 0 0,42 -1 0 16,33 -17 0 -16,59 -16 0 15,42 -17 0 -15,58 -17 0 16,60 -33 0 -16,41 -35 0 16,59 -24 0 -16,25 -25 0 15,34 -42 0 -15,25 -1 0 16,25 -16 0 -16,0 8 0 15,-34 -16 0 -15,-33 24 0 16,-50 18 0 -16,-51 24 0 16,-59 43 0 -16,-58 33 0 15,-84 25 0 -15,-67 34 0 16,-25 25 0 -16,-43 17 0 16,-16 8 0 -16,0 -8 0 0,0 -8 0 15,9 -26 0 -15,24 -33 0 31,76 -101 0 -31,-17 100 0 0,17 -100 0 0,143 -50 0 0,-34 -25 0 16,34 -43 0 0,8 -16 0 -16,25 -34 0 15,-9 -17 0 -15,1 -8 0 16,-17 -16 0 -16,9 -1 0 16,-18 -8 0 -16,-8 16 0 15,-16 1 0 -15,-18 33 0 16,-32 17 0 -16,-35 42 0 15,-24 25 0 -15,-9 84 0 16,-93 -25 0 -16,1 83 0 4,-17 26 0 -4,-17 34 0 15,0 8 0 -15,-8 16 0 0,17 9 0 16,8 0 0 -16,16 0 0 16,26 1 0 -16,34 -10 0 15,24 1 0 -15,26 0 0 16,25 -9 0 -16,25 -17 0 15,34 -8 0 -15,-1 -16 0 16,26 -26 0 -16,8 -8 0 16,9 -26 0 -16,8 -24 0 15,17 -26 0 -15,0 -25 0 16,16 -42 0 -16,1 -8 0 16,8 -43 0 -16,-9 -16 0 0,17 -25 0 15,-16 0 0 -15,-9 -26 0 16,-17 9 0 -16,-24 17 0 15,-18 8 0 -15,-25 42 0 16,-24 34 0 -16,-68 92 0 0,0 0 0 16,0 0 0 -16,0 0 0 0,-135 201 0 31,26 -7 0 -31,-8 49 0 16,-9 17 0 -16,25 17 0 15,17 -17 0 -15,43 -8 0 16,49 -34 0 -16,59 -50 0 15,50 -67 0 -15,60 -76 0 16,24 -50 0 -16,42 -59 0 16,-8 -17 0 -16,42 -92 0 0,-59 42 0 15,34 -67 -133 -15,-85 41 -283 16,35 -57 84 -16,-68 66 240 16,-25 -25 104 -16,-8 16 156 15,-76 85 188 -15,17 -42 64 16,-42 134 -403 -16,0 0 -17 0,-168 8 0 15,84 51 0 1,-33 75 0 -16,-9 34 0 16,0 25 0 -16,17 9 0 15,17 24 0 -15,33 -16 0 21,42 0 0 -21,34 -34 0 16,84 -42 0 -16,16 0 0 0,42 -75 -65 15,76 -50 -703 -15,-17 -26 -5 16,59 -59 4 -16</inkml:trace>
    </iact:actionData>
  </iact:action>
  <iact:action type="add" startTime="13802">
    <iact:property name="dataType"/>
    <iact:actionData xml:id="d20">
      <inkml:trace xmlns:inkml="http://www.w3.org/2003/InkML" xml:id="stk20" contextRef="#ctx0" brushRef="#br0">106873 6520 2718 0,'0'0'761'16,"-168"67"-144"-16,93 -16 -617 15,75 -51 0 -15,-151 151 0 0,151 -151 0 16,-92 109 0 -16,92 -109 0 16,0 0 0 -16,84 0 0 15,-1 -59 0 -15,18 0 0 16,0 -25 0 -16,-9 9 0 16,-16 -26 0 -16,-18 17 0 15,-24 0 0 -15,-34 84 0 16,-25 -100 0 -16,25 100 0 15,-143 -17 0 -15,34 42 0 16,-25 42 0 -16,-26 26 0 16,-7 32 0 -16,-18 18 0 15,1 33 0 1,-1 17 0 -16,26 17 0 0,24 0 0 16,43 -9 0 -16,50 -8 0 0,59 -16 0 15,67 -35 0 -15,58 -33 0 16,51 -33 0 -16,34 -51 0 15,25 -17 0 -15,16 -50 0 16,0 -8 0 -16,18 -34 0 16,-26 -17 0 -16,-17 -24 0 15,-50 -1 0 -15,0 -9 0 16,-51 1 0 -16,-16 8 0 20,-42 9 0 -20,-42 8 0 15,-17 16 0 -15,-25 93 0 0,-17 -92 0 16,17 92 0 -16,-75 8 0 0,75 -8 0 0,-126 118 0 15,51 -1 0 1,-1 9 0 -16,-25 34 0 16,26 8 0 -1,-17 16 0 -15,33 9 0 16,42 -33 0 -16,-8 8 0 16,-17 -9 -513 -16,76 -58 -252 15,-1 8 13 -15,59 -101 -5 16</inkml:trace>
    </iact:actionData>
  </iact:action>
  <iact:action type="add" startTime="14462">
    <iact:property name="dataType"/>
    <iact:actionData xml:id="d21">
      <inkml:trace xmlns:inkml="http://www.w3.org/2003/InkML" xml:id="stk21" contextRef="#ctx0" brushRef="#br0">110841 4750 3018 0,'0'0'745'32,"0"0"-412"-32,0 0 -333 0,0 0 -281 15,0 0 -488 -15,75 67 1 0,43 -42 7 16</inkml:trace>
    </iact:actionData>
  </iact:action>
  <iact:action type="add" startTime="14666">
    <iact:property name="dataType"/>
    <iact:actionData xml:id="d22">
      <inkml:trace xmlns:inkml="http://www.w3.org/2003/InkML" xml:id="stk22" contextRef="#ctx0" brushRef="#br0">110765 7343 2930 0,'-176'176'777'20,"-101"76"-388"-20,17 -17 -389 0,-8 16 0 15,-51 51 0 -15,17 43 0 16,-33 15 0 -16,24 -32 0 16,1 32 0 -16,41 -24 0 15,18 -9 0 -15,8 -8 0 16,75 -59 0 -16,67 -83 -305 16,1 -1 -460 -16,91 -84 -27 0,9 -92 31 0</inkml:trace>
    </iact:actionData>
  </iact:action>
  <iact:action type="add" startTime="14951">
    <iact:property name="dataType"/>
    <iact:actionData xml:id="d23">
      <inkml:trace xmlns:inkml="http://www.w3.org/2003/InkML" xml:id="stk23" contextRef="#ctx0" brushRef="#br0">111931 5253 2498 0,'84'-34'276'16,"-84"34"-144"-16,0 0 -100 16,0 0 -800 -16,25 84 31 0,51 -50 4 0</inkml:trace>
    </iact:actionData>
  </iact:action>
  <iact:action type="add" startTime="15108">
    <iact:property name="dataType"/>
    <iact:actionData xml:id="d24">
      <inkml:trace xmlns:inkml="http://www.w3.org/2003/InkML" xml:id="stk24" contextRef="#ctx0" brushRef="#br0">112577 7443 1597 0,'84'67'701'15,"159"-92"-21"-15,-117 50 5 16,84 -92 -252 -16,-9 -17 -433 16,-16 -16 0 -16,8 -9 0 0,-51 -9 0 15,-16 -8 0 -15,-59 9 0 16,-25 16 0 -16,-50 17 0 19,8 84 0 -19,-185 -84 0 16,26 76 0 -16,-43 50 0 16,-24 17 0 -16,-26 75 0 15,1 8 0 1,-26 60 0 -16,50 24 0 0,9 18 0 16,59 16 0 -16,41 0 0 15,85 17 0 -15,75 -50 0 16,100 -1 -37 -16,-32 -8 -699 15,158 -100 7 -15,-84 33 -8 0</inkml:trace>
    </iact:actionData>
  </iact:action>
  <iact:action type="add" startTime="15892">
    <iact:property name="dataType"/>
    <iact:actionData xml:id="d25">
      <inkml:trace xmlns:inkml="http://www.w3.org/2003/InkML" xml:id="stk25" contextRef="#ctx0" brushRef="#br0">11483 17052 2522 0,'0'0'821'16,"-101"-17"-68"-16,101 17 -753 15,34 -92 0 -15,-34 92 0 0,67 -126 0 16,25 34 0 -16,17 -26 0 15,34 -24 0 1,33 -26 0 -16,17 -25 0 16,34 -17 0 -16,-1 -8 0 15,9 0 0 -15,-9 -1 0 16,-16 -7 0 -16,-17 24 0 16,-34 18 0 -1,-33 41 0 -15,-34 17 0 0,-33 42 0 16,-59 84 0 -16,0 0 0 0,0 0 0 0,-117 202 0 31,-1 -9 0 -31,1 58 0 0,-26 35 0 16,1 24 0 -16,16 26 0 15,34 -26 0 -15,25 -24 0 16,67 -85 0 -16,58 -50 0 16,43 -84 0 -16,58 -67 0 15,34 -84 0 -15,34 -58 0 16,16 -43 0 -16,17 -41 0 15,-8 -1 0 -15,-26 -8 0 16,9 8 0 -16,-51 34 0 16,-33 17 0 -16,-41 50 0 19,-43 34 0 -19,-67 92 0 0,0 0 0 16,0 0 0 -16,-93 101 0 0,18 41 0 16,-9 60 0 -1,8 8 0 -15,18 33 0 16,41 17 0 -16,25 -8 0 15,34 25 0 -15,101 -84 0 16,75 -50 -277 -16,34 -34 -480 16,83 -84 -19 -16,34 -25 -9 15</inkml:trace>
    </iact:actionData>
  </iact:action>
  <iact:action type="add" startTime="16568">
    <iact:property name="dataType"/>
    <iact:actionData xml:id="d26">
      <inkml:trace xmlns:inkml="http://www.w3.org/2003/InkML" xml:id="stk26" contextRef="#ctx0" brushRef="#br0">25844 13427 2978 0,'-118'0'801'15,"34"67"-484"-15,-42 59 -317 16,-41 75 0 -16,41 1 0 16,-17 58 0 -16,9 50 0 15,-9 17 0 -15,9 18 0 16,25 7 0 -16,0 0 0 0,84 -66 0 31,-42 24 0 -31,25 -58 -177 0,25 -67 -607 0,9 -43 -13 16,8 -142 4 -16</inkml:trace>
    </iact:actionData>
  </iact:action>
  <iact:action type="add" startTime="16832">
    <iact:property name="dataType"/>
    <iact:actionData xml:id="d27">
      <inkml:trace xmlns:inkml="http://www.w3.org/2003/InkML" xml:id="stk27" contextRef="#ctx0" brushRef="#br0">23252 13569 2934 0,'-34'-201'781'16,"43"-17"-400"-16,16 25 -381 16,0 -17 0 -16,92 9 0 15,68 24 0 -15,41 10 0 16,51 24 0 -16,59 17 0 16,41 34 0 -16,42 25 0 15,1 41 0 -15,24 35 0 16,-16 41 0 -16,-17 59 0 15,-50 51 0 1,-59 41 0 -16,-59 42 0 0,-83 43 0 16,-60 16 0 -16,-91 34 0 15,-60 8 0 -15,-91 -9 0 16,-43 -16 0 -16,-58 -25 0 16,-26 -34 0 -16,-41 -17 0 0,25 -75 0 31,-59 0 0 -31,84 -101 0 0,-34 34 0 0,85 -101 0 15,-1 25 0 -15,51 -42 0 16,50 -8 0 -16,-9 34 0 16,118 -9 0 -16,0 0 0 0,0 0 0 0,34 134 0 31,58 -59 0 -31,17 43 0 16,17 41 0 -16,25 -8 0 15,25 17 0 -15,17 -17 0 16,-9 -8 0 -16,85 -101 0 15,-68 67 0 -15,68 -117 0 16,-35 -1 -529 -16,18 -50 -152 16,-25 -41 -35 -16,-34 -1 -29 0,33 -58 112 15,-109 75 185 -15</inkml:trace>
    </iact:actionData>
  </iact:action>
  <iact:action type="add" startTime="17336">
    <iact:property name="dataType"/>
    <iact:actionData xml:id="d28">
      <inkml:trace xmlns:inkml="http://www.w3.org/2003/InkML" xml:id="stk28" contextRef="#ctx0" brushRef="#br0">28738 15130 2094 0,'0'0'788'16,"-101"67"13"-16,25 26 -388 16,-41 41 -413 -16,75 -17 0 15,-67 102 0 -15,59 -51 0 16,16 33 0 -16,34 0 0 16,42 -24 0 -16,25 -26 0 0,51 -51 0 15,24 -49 0 -15,43 -68 0 16,16 -50 0 -16,25 -68 0 15,1 -32 0 -15,8 -43 0 16,-17 -17 0 -16,-17 -8 0 16,-58 25 0 -16,-9 -33 0 15,-67 50 0 -15,-17 -17 0 16,-75 51 0 -16,-33 16 0 16,-51 26 0 -16,-34 33 0 15,0 42 0 -15,-33 50 0 16,25 9 0 -16,-25 75 0 15,59 -25 0 -15,24 34 0 16,60 -17 0 -16,41 -8 0 0,-8 -76 0 0,202 75 0 31,-18 -83 0 -31,59 -34 0 0,51 -9 0 16,16 -16 0 -16,51 -17 0 16,8 0 0 -16,0 9 0 31,-25 8 0 -31,-34 42 0 0,-41 25 0 0,-59 42 0 15,-51 42 0 -15,-67 41 0 16,-67 43 0 -16,-33 25 0 16,-34 34 0 -16,-17 -1 0 15,-8 18 0 -15,0 -26 0 16,25 -33 0 -16,17 -18 0 16,25 -41 0 -16,25 -42 0 0,-25 -84 0 15,109 59 0 -15,-8 -93 0 5,-9 -16 0 -5,59 -67 0 15,-50 24 0 -15,58 -75 0 16,-50 43 0 -16,59 -68 0 16,-59 41 0 -16,50 -74 0 15,-33 50 0 -15,-50 16 0 16,33 -8 0 -16,-76 76 0 16,26 -17 0 -16,-59 109 0 0,0 0 0 15,0 0 0 -15,-76 143 0 16,35 -9 0 -1,24 0 0 -15,25 17 0 16,42 -25 0 -16,34 -34 0 0,34 -16 0 16,58 -34 0 -16,25 -25 0 15,34 -43 0 -15,8 -7 0 16,1 -26 0 -16,-9 0 0 16,-9 1 0 -16,-50 -1 0 15,-33 25 0 -15,-43 1 0 16,-100 33 0 -16,0 0 0 15,42 75 0 -15,-92 1 0 16,-34 33 0 -16,0 25 0 16,-33 34 0 -16,16 25 0 15,9 17 0 -15,8 16 0 16,25 9 0 -16,17 -16 0 16,59 -26 0 -16,-8 8 0 0,58 -92 0 15,42 -59 -469 -15,33 -50 -308 16,34 -83 -3 -16,9 -27 3 15</inkml:trace>
    </iact:actionData>
  </iact:action>
  <iact:action type="add" startTime="18356">
    <iact:property name="dataType"/>
    <iact:actionData xml:id="d29">
      <inkml:trace xmlns:inkml="http://www.w3.org/2003/InkML" xml:id="stk29" contextRef="#ctx0" brushRef="#br0">38099 13150 3159 0,'-9'-134'792'16,"-7"41"-647"-16,16 1 -145 0,0 92 0 15,100 -134 0 -15,-100 134 0 16,67 84 -209 -16,-8 -9 -575 16,-9 43 -1 -16,9 24 4 15</inkml:trace>
    </iact:actionData>
  </iact:action>
  <iact:action type="add" startTime="18575">
    <iact:property name="dataType"/>
    <iact:actionData xml:id="d30">
      <inkml:trace xmlns:inkml="http://www.w3.org/2003/InkML" xml:id="stk30" contextRef="#ctx0" brushRef="#br0">38266 17564 512 0,'101'-193'264'15,"-92"101"65"-15,100 -127 7 16,-34 35 -80 -16,59 -51 92 16,17 0 133 -16,-17 33 51 15,68 -49 5 -15,-34 74 -36 16,66 -49 -501 -16,-74 108 0 16,75 -41 0 -16,-93 117 0 15,34 -34 0 -15,-41 85 0 16,-26 41 0 -16,-42 51 0 15,-25 33 0 -15,-34 51 0 16,-33 25 0 -16,-25 16 0 16,-18 26 0 -16,-7 -9 0 0,-9 -16 0 15,9 -26 0 -15,8 -33 0 16,33 -59 0 -16,34 -109 0 0,8 76 0 16,-8 -76 0 -16,160 -151 0 15,-34 0 0 1,25 -26 0 -16,25 -16 0 15,25 -8 0 -15,9 -17 0 16,-1 16 0 -16,10 9 0 16,-18 34 0 -16,-17 33 0 15,-24 25 0 -15,-18 26 0 16,-58 50 0 -16,-84 25 0 16,92 75 0 -16,-100 17 0 0,-25 43 0 31,-18 16 0 -31,-16 17 0 0,-17 25 0 0,17 0 0 15,8 0 0 -15,17 -34 0 16,34 -25 0 -16,33 -41 0 16,-25 -93 0 -16,176 42 0 15,-33 -93 0 -15,42 -41 0 16,7 -17 0 -16,52 -51 0 16,-60 60 0 -16,85 -85 0 15,-85 84 0 -15,68 -58 -401 16,-93 83 -31 -16,51 -66 135 15,-59 83 309 -15,-76 17 177 16,43 -25 179 -16,-118 67 88 0,0 0 -351 16,-92 151 -105 -16,92 -151 0 15,-185 218 0 -15,68 -109 0 16,24 26 0 -16,9 -10 0 16,51 -32 0 -16,33 -93 0 0,42 92 0 15,59 -92 0 -15,41 -50 0 16,43 -34 0 -1,33 -34 0 -15,8 -24 0 16,26 -1 0 -16,-17 -8 0 16,8 0 0 -16,-25 17 0 15,-33 25 0 -15,-18 33 0 16,-32 34 0 -16,-35 42 0 16,-100 0 0 -16,76 151 0 0,-101 17 0 15,-43 50 0 -15,-32 76 0 16,-43 75 0 -16,-33 51 0 15,-42 75 0 -15,-42 42 0 16,-50 59 0 -16,-26 16 0 16,-8 34 0 -16,-17 -8 0 15,1 -8 0 -15,7 -43 0 3,35 -50 0 -3,41 -58 0 16,42 -102 0 -16,42 -83 0 15,42 -84 0 -15,34 -118 0 16,33 -67 0 -16,84 -25 0 0,-76 -210 0 15,76 1 0 -15,25 -52 0 32,34 -57 0 -32,25 -60 0 0,33 -25 0 0,43 -58 0 31,24 -26 0 -31,43 -34 0 0,33 1 0 0,34 -8 0 16,33 16 0 -16,17 0 0 15,25 25 0 -15,16 17 0 16,27 34 0 -16,-10 16 0 15,-16 34 0 -15,-9 25 0 16,-16 17 0 -16,-25 59 0 16,-51 33 0 -16,-33 51 0 15,-51 41 0 -15,-50 59 0 16,-42 51 0 -16,-34 42 0 16,-75 8 0 -16,26 109 0 0,-43 0 0 15,-25 -8 0 -15,-9 24 0 16,1 -7 0 -16,-9 8 0 15,-8 0 0 -15,17 -9 0 16,-17 17 0 -16,-9 9 0 16,1 8 0 -16,8 0 0 15,-9 25 0 -15,18 -8 0 16,16 9 0 -16,8 -10 0 16,34 -7 0 -16,25 -26 0 15,17 -8 0 -15,42 -34 0 16,25 -33 0 -16,34 -42 0 15,16 -34 0 -15,34 -50 0 16,25 -25 0 -16,9 -17 0 0,16 -26 0 16,-8 -24 0 -16,0 -9 0 15,-9 -8 0 -15,-8 -9 0 16,-33 9 0 -16,-18 8 0 16,-41 17 0 -16,-17 25 0 29,-50 34 0 -29,-59 92 0 0,0 0 0 16,0 0 0 -16,-67 159 0 15,-17 26 0 1,-8 58 0 -16,8 34 0 16,17 8 0 -16,42 9 0 15,41 -42 0 -15,52 -34 0 16,116 -100 0 -16,17 -26 0 16,43 -100 -233 -16,32 -85 -555 0,-24 -41 3 15,8 -42 -8 -15</inkml:trace>
    </iact:actionData>
  </iact:action>
  <iact:action type="add" startTime="20295">
    <iact:property name="dataType"/>
    <iact:actionData xml:id="d31">
      <inkml:trace xmlns:inkml="http://www.w3.org/2003/InkML" xml:id="stk31" contextRef="#ctx0" brushRef="#br0">46478 11841 3387 0,'0'0'709'15,"0"0"-709"-15,0 0 0 16,151 -17 0 -16,-25 -8 0 15,-25 33 -749 -15,16 -25 -36 16,-16 34 -24 -16</inkml:trace>
    </iact:actionData>
  </iact:action>
  <iact:action type="add" startTime="20565">
    <iact:property name="dataType"/>
    <iact:actionData xml:id="d32">
      <inkml:trace xmlns:inkml="http://www.w3.org/2003/InkML" xml:id="stk32" contextRef="#ctx0" brushRef="#br0">53902 16532 3355 0,'-8'134'741'31,"8"-42"-741"-31,-26 -16 0 0,26 -76 0 0,-16 101 0 31,16 -101 0 -31,0 0 0 0,92 -93 -673 0,-33 1 -144 16,-17 8 12 -16</inkml:trace>
    </iact:actionData>
  </iact:action>
  <iact:action type="add" startTime="20566">
    <iact:property name="dataType"/>
    <iact:actionData xml:id="d33">
      <inkml:trace xmlns:inkml="http://www.w3.org/2003/InkML" xml:id="stk33" contextRef="#ctx0" brushRef="#brinv">0 0 2048 0</inkml:trace>
    </iact:actionData>
  </iact:action>
  <iact:action type="add" startTime="20567">
    <iact:property name="dataType"/>
    <iact:actionData xml:id="d34">
      <inkml:trace xmlns:inkml="http://www.w3.org/2003/InkML" xml:id="stk34" contextRef="#ctx0" brushRef="#brinv">114389 23950 2048 0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ectronics-visualy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4WG2HIAatK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microsoft.com/office/2011/relationships/inkAction" Target="../ink/inkAction1.xml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t7rSZT_77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gkszsGGbY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6p4cu63Kg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300785"/>
            <a:ext cx="12192000" cy="2509213"/>
          </a:xfrm>
        </p:spPr>
        <p:txBody>
          <a:bodyPr>
            <a:normAutofit/>
          </a:bodyPr>
          <a:lstStyle/>
          <a:p>
            <a:r>
              <a:rPr lang="hr-HR" sz="4400" dirty="0"/>
              <a:t>Office 365 i </a:t>
            </a:r>
            <a:r>
              <a:rPr lang="hr-HR" sz="4400" dirty="0" err="1"/>
              <a:t>class</a:t>
            </a:r>
            <a:r>
              <a:rPr lang="hr-HR" sz="4400" dirty="0"/>
              <a:t> </a:t>
            </a:r>
            <a:r>
              <a:rPr lang="hr-HR" sz="4400" dirty="0" err="1"/>
              <a:t>onenote</a:t>
            </a:r>
            <a:r>
              <a:rPr lang="hr-HR" sz="4400" dirty="0"/>
              <a:t> kao e-bilježnica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Kako ga rabimo u nastavi</a:t>
            </a:r>
          </a:p>
        </p:txBody>
      </p:sp>
    </p:spTree>
    <p:extLst>
      <p:ext uri="{BB962C8B-B14F-4D97-AF65-F5344CB8AC3E}">
        <p14:creationId xmlns:p14="http://schemas.microsoft.com/office/powerpoint/2010/main" val="18639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149" y="170843"/>
            <a:ext cx="10364451" cy="915008"/>
          </a:xfrm>
        </p:spPr>
        <p:txBody>
          <a:bodyPr/>
          <a:lstStyle/>
          <a:p>
            <a:r>
              <a:rPr lang="hr-HR" dirty="0"/>
              <a:t>Početak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370848" y="1176467"/>
            <a:ext cx="11821151" cy="5462458"/>
          </a:xfrm>
        </p:spPr>
        <p:txBody>
          <a:bodyPr>
            <a:normAutofit lnSpcReduction="10000"/>
          </a:bodyPr>
          <a:lstStyle/>
          <a:p>
            <a:r>
              <a:rPr lang="hr-HR" sz="2800" dirty="0"/>
              <a:t>Dakle kroz više od godinu dana koristim tzv. e-bilježnicu u nastavi i ona mi omogućuje takvu komociju.</a:t>
            </a:r>
          </a:p>
          <a:p>
            <a:r>
              <a:rPr lang="hr-HR" sz="2800" dirty="0"/>
              <a:t>A što je e-bilježnica</a:t>
            </a:r>
          </a:p>
          <a:p>
            <a:r>
              <a:rPr lang="hr-HR" sz="2800" dirty="0"/>
              <a:t>To je u biti uređaj (</a:t>
            </a:r>
            <a:r>
              <a:rPr lang="hr-HR" sz="2800" dirty="0" err="1"/>
              <a:t>pc</a:t>
            </a:r>
            <a:r>
              <a:rPr lang="hr-HR" sz="2800" dirty="0"/>
              <a:t> računalo, mobitel, tablet, ultrabook) i </a:t>
            </a:r>
            <a:r>
              <a:rPr lang="hr-HR" sz="2800" dirty="0" err="1"/>
              <a:t>onenote</a:t>
            </a:r>
            <a:r>
              <a:rPr lang="hr-HR" sz="2800" dirty="0"/>
              <a:t>, točnije </a:t>
            </a:r>
            <a:r>
              <a:rPr lang="hr-HR" sz="2800" dirty="0" err="1"/>
              <a:t>class</a:t>
            </a:r>
            <a:r>
              <a:rPr lang="hr-HR" sz="2800" dirty="0"/>
              <a:t> </a:t>
            </a:r>
            <a:r>
              <a:rPr lang="hr-HR" sz="2800" dirty="0" err="1"/>
              <a:t>onenote</a:t>
            </a:r>
            <a:r>
              <a:rPr lang="hr-HR" sz="2800" dirty="0"/>
              <a:t>. (slika uređaja i one note-a)</a:t>
            </a:r>
          </a:p>
          <a:p>
            <a:r>
              <a:rPr lang="hr-HR" sz="2800" dirty="0" err="1"/>
              <a:t>Onenote</a:t>
            </a:r>
            <a:r>
              <a:rPr lang="hr-HR" sz="2800" dirty="0"/>
              <a:t> je dio moćnog paketa </a:t>
            </a:r>
            <a:r>
              <a:rPr lang="hr-HR" sz="2800" dirty="0" err="1"/>
              <a:t>office</a:t>
            </a:r>
            <a:r>
              <a:rPr lang="hr-HR" sz="2800" dirty="0"/>
              <a:t> 365 koji je na raspolaganju svim nastavnicima i učenicima koji imaju </a:t>
            </a:r>
            <a:r>
              <a:rPr lang="hr-H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AAi@eduhr</a:t>
            </a:r>
            <a:r>
              <a:rPr lang="hr-HR" sz="2800" dirty="0"/>
              <a:t> identitet.</a:t>
            </a:r>
          </a:p>
          <a:p>
            <a:r>
              <a:rPr lang="hr-HR" sz="2800" dirty="0"/>
              <a:t>Omogućio ga je </a:t>
            </a:r>
            <a:r>
              <a:rPr lang="hr-HR" sz="2800" dirty="0" err="1"/>
              <a:t>carnet</a:t>
            </a:r>
            <a:r>
              <a:rPr lang="hr-HR" sz="2800" dirty="0"/>
              <a:t> i ministarstvo znanosti i obrazovanja potpisivanjem ugovora sa </a:t>
            </a:r>
            <a:r>
              <a:rPr lang="hr-HR" sz="2800" dirty="0" err="1"/>
              <a:t>microsoftom</a:t>
            </a:r>
            <a:r>
              <a:rPr lang="hr-HR" sz="2800" dirty="0"/>
              <a:t>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0265" cy="4687699"/>
          </a:xfrm>
          <a:prstGeom prst="rect">
            <a:avLst/>
          </a:prstGeom>
        </p:spPr>
      </p:pic>
      <p:sp>
        <p:nvSpPr>
          <p:cNvPr id="7" name="AutoShape 8" descr="Slikovni rezultat za sign plu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10" descr="Slikovni rezultat za sign plus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6" name="Picture 12" descr="Slikovni rezultat za sign plu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18" y="944609"/>
            <a:ext cx="2483904" cy="234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likovni rezultat za onenote log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915" y="3468499"/>
            <a:ext cx="3516084" cy="351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likovni rezultat za office 3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94" y="2601687"/>
            <a:ext cx="7589505" cy="42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4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0425" y="113692"/>
            <a:ext cx="10364451" cy="791183"/>
          </a:xfrm>
        </p:spPr>
        <p:txBody>
          <a:bodyPr/>
          <a:lstStyle/>
          <a:p>
            <a:r>
              <a:rPr lang="hr-HR" dirty="0"/>
              <a:t>Ulazim u razred</a:t>
            </a:r>
          </a:p>
        </p:txBody>
      </p:sp>
      <p:pic>
        <p:nvPicPr>
          <p:cNvPr id="2054" name="Picture 6" descr="Slikovni rezultat za one note logo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70" y="2177143"/>
            <a:ext cx="4075339" cy="4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796" y="0"/>
            <a:ext cx="4416408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423196" cy="6858000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30002" y="1013732"/>
            <a:ext cx="12061998" cy="5844268"/>
          </a:xfrm>
        </p:spPr>
        <p:txBody>
          <a:bodyPr>
            <a:noAutofit/>
          </a:bodyPr>
          <a:lstStyle/>
          <a:p>
            <a:r>
              <a:rPr lang="hr-HR" sz="2400" dirty="0"/>
              <a:t>Kada učenici uđu u razred i sjednu na svoja mjesta – vrijeme je za administraciju.</a:t>
            </a:r>
          </a:p>
          <a:p>
            <a:r>
              <a:rPr lang="hr-HR" sz="2400" dirty="0"/>
              <a:t>Uključujem računalo ili svoj tablet. Upisujem nastavnu jedinicu u e-dnevnik te eventualne izostanke učenika (slika e-dnevnika)</a:t>
            </a:r>
          </a:p>
          <a:p>
            <a:r>
              <a:rPr lang="hr-HR" sz="2400" dirty="0"/>
              <a:t>U isto vrijeme diže se komunikacijski alat </a:t>
            </a:r>
            <a:r>
              <a:rPr lang="hr-HR" sz="2400" dirty="0" err="1"/>
              <a:t>skype</a:t>
            </a:r>
            <a:r>
              <a:rPr lang="hr-HR" sz="2400" dirty="0"/>
              <a:t> za tvrtke koji je integralni dio </a:t>
            </a:r>
            <a:r>
              <a:rPr lang="hr-HR" sz="2400" dirty="0" err="1"/>
              <a:t>office</a:t>
            </a:r>
            <a:r>
              <a:rPr lang="hr-HR" sz="2400" dirty="0"/>
              <a:t>-a 365.</a:t>
            </a:r>
          </a:p>
          <a:p>
            <a:r>
              <a:rPr lang="hr-HR" sz="2400" dirty="0"/>
              <a:t>Nakon administriranja pokrećem program </a:t>
            </a:r>
            <a:r>
              <a:rPr lang="hr-HR" sz="2400" dirty="0" err="1"/>
              <a:t>onenote</a:t>
            </a:r>
            <a:r>
              <a:rPr lang="hr-HR" sz="2400" dirty="0"/>
              <a:t>.</a:t>
            </a:r>
          </a:p>
          <a:p>
            <a:r>
              <a:rPr lang="hr-HR" sz="2400" dirty="0"/>
              <a:t>Gledam u sekciju samo nastavnik – današnju nastavnu pripremu i zadatke i aktivnosti predviđene za taj nastavni sat</a:t>
            </a:r>
          </a:p>
          <a:p>
            <a:r>
              <a:rPr lang="hr-HR" sz="2400" dirty="0"/>
              <a:t>Ako nekog učenika nema na nastavi – zbog bolesti ili nekog drugog razloga može se uključiti u nastavu putem </a:t>
            </a:r>
            <a:r>
              <a:rPr lang="hr-HR" sz="2400" dirty="0" err="1"/>
              <a:t>skype</a:t>
            </a:r>
            <a:r>
              <a:rPr lang="hr-HR" sz="2400" dirty="0"/>
              <a:t>-a</a:t>
            </a:r>
          </a:p>
          <a:p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57" y="0"/>
            <a:ext cx="10970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149" y="117774"/>
            <a:ext cx="10364451" cy="1596177"/>
          </a:xfrm>
        </p:spPr>
        <p:txBody>
          <a:bodyPr/>
          <a:lstStyle/>
          <a:p>
            <a:r>
              <a:rPr lang="hr-HR" dirty="0"/>
              <a:t>Definicija  bilježnice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95317" y="1300292"/>
            <a:ext cx="11811626" cy="5274679"/>
          </a:xfrm>
        </p:spPr>
        <p:txBody>
          <a:bodyPr>
            <a:noAutofit/>
          </a:bodyPr>
          <a:lstStyle/>
          <a:p>
            <a:r>
              <a:rPr lang="hr-HR" sz="3200" dirty="0"/>
              <a:t>E-Bilježnica </a:t>
            </a:r>
            <a:r>
              <a:rPr lang="hr-HR" sz="3200" b="1" dirty="0"/>
              <a:t>nastavnika</a:t>
            </a:r>
            <a:r>
              <a:rPr lang="hr-HR" sz="3200" dirty="0"/>
              <a:t> se sastoji od:</a:t>
            </a:r>
          </a:p>
          <a:p>
            <a:pPr lvl="1"/>
            <a:r>
              <a:rPr lang="hr-HR" sz="2800" dirty="0"/>
              <a:t>Biblioteka sadržaja</a:t>
            </a:r>
          </a:p>
          <a:p>
            <a:pPr lvl="1"/>
            <a:r>
              <a:rPr lang="hr-HR" sz="2800" dirty="0"/>
              <a:t>Prostora za suradnju</a:t>
            </a:r>
          </a:p>
          <a:p>
            <a:pPr lvl="1"/>
            <a:r>
              <a:rPr lang="hr-HR" sz="2800" dirty="0"/>
              <a:t>Prostora samo za nastavnika</a:t>
            </a:r>
          </a:p>
          <a:p>
            <a:pPr lvl="1"/>
            <a:r>
              <a:rPr lang="hr-HR" sz="2800" dirty="0"/>
              <a:t>Učeničkih bilježnica</a:t>
            </a:r>
          </a:p>
          <a:p>
            <a:r>
              <a:rPr lang="hr-HR" sz="3200" dirty="0"/>
              <a:t>E-bilježnica </a:t>
            </a:r>
            <a:r>
              <a:rPr lang="hr-HR" sz="3200" b="1" dirty="0"/>
              <a:t>učenika</a:t>
            </a:r>
            <a:r>
              <a:rPr lang="hr-HR" sz="3200" dirty="0"/>
              <a:t> se sastoji od </a:t>
            </a:r>
          </a:p>
          <a:p>
            <a:pPr lvl="1"/>
            <a:r>
              <a:rPr lang="hr-HR" sz="2800" dirty="0"/>
              <a:t>Biblioteka sadržaja (učenik je može samo čitati)</a:t>
            </a:r>
          </a:p>
          <a:p>
            <a:pPr lvl="1"/>
            <a:r>
              <a:rPr lang="hr-HR" sz="2800" dirty="0"/>
              <a:t>Prostora za suradnju</a:t>
            </a:r>
          </a:p>
          <a:p>
            <a:pPr lvl="1"/>
            <a:r>
              <a:rPr lang="hr-HR" sz="2800" dirty="0"/>
              <a:t>Učeničke bilježnice samog učenika</a:t>
            </a:r>
          </a:p>
        </p:txBody>
      </p:sp>
    </p:spTree>
    <p:extLst>
      <p:ext uri="{BB962C8B-B14F-4D97-AF65-F5344CB8AC3E}">
        <p14:creationId xmlns:p14="http://schemas.microsoft.com/office/powerpoint/2010/main" val="30231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8" y="0"/>
            <a:ext cx="10976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 e-bilježnice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78345" y="2084063"/>
            <a:ext cx="10363826" cy="3424107"/>
          </a:xfrm>
        </p:spPr>
        <p:txBody>
          <a:bodyPr>
            <a:normAutofit/>
          </a:bodyPr>
          <a:lstStyle/>
          <a:p>
            <a:r>
              <a:rPr lang="hr-HR" sz="2800" dirty="0"/>
              <a:t>Svaki od glavna tri prostora sastoji se od sekcija koje mogu predstavljati nastavne cjeline, a svaka sekcija (nastavna cjelina) sastoji se od nastavnih tema (stranica sekcije) i pod stranica</a:t>
            </a:r>
          </a:p>
          <a:p>
            <a:r>
              <a:rPr lang="hr-HR" sz="2800" dirty="0"/>
              <a:t>Dakle, tijekom godine, sadržaj e-bilježnica se povećava kao i kod obične bilježnice</a:t>
            </a:r>
          </a:p>
        </p:txBody>
      </p:sp>
    </p:spTree>
    <p:extLst>
      <p:ext uri="{BB962C8B-B14F-4D97-AF65-F5344CB8AC3E}">
        <p14:creationId xmlns:p14="http://schemas.microsoft.com/office/powerpoint/2010/main" val="4594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2" y="0"/>
            <a:ext cx="11423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5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123825"/>
            <a:ext cx="10364451" cy="1114425"/>
          </a:xfrm>
        </p:spPr>
        <p:txBody>
          <a:bodyPr/>
          <a:lstStyle/>
          <a:p>
            <a:r>
              <a:rPr lang="hr-HR" dirty="0"/>
              <a:t>Što možemo umetnuti u e-bilježnicu</a:t>
            </a:r>
          </a:p>
        </p:txBody>
      </p:sp>
      <p:pic>
        <p:nvPicPr>
          <p:cNvPr id="4" name="Picture 2" descr="http://static.ccm2.net/de.ccm.net/faq/images/o99XmSGvDg7GnHPTR6rcOqGa9Is7NVcWe6CStwTbn9vCoRSJsgSc5RtRvtsqisg6-wo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4" y="1607173"/>
            <a:ext cx="1503019" cy="140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traxx.com/store/wp-content/uploads/2012/05/excel-2010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8" y="1561447"/>
            <a:ext cx="1547556" cy="15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figures.boundless-cdn.com/13068/large/microsoft-powerpoint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29" y="1533347"/>
            <a:ext cx="1556239" cy="15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emojipedia-us.s3.amazonaws.com/cache/82/a5/82a586237fbf165fa3a047c07ec2b8b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4" y="3651127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realjabber.org/r3tf/FastText-logo_outline_3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65" y="3651127"/>
            <a:ext cx="1556239" cy="15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www.shootybots.com/images/audi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09" y="3580732"/>
            <a:ext cx="2818953" cy="16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ttp://png.clipart.me/graphics/thumbs/143/film-video-icon-with-film-strip-and-player-sign-vector_14383707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06" y="3868003"/>
            <a:ext cx="142875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ručno: oblik 10"/>
          <p:cNvSpPr/>
          <p:nvPr/>
        </p:nvSpPr>
        <p:spPr>
          <a:xfrm>
            <a:off x="8210550" y="3095625"/>
            <a:ext cx="2744501" cy="3400425"/>
          </a:xfrm>
          <a:custGeom>
            <a:avLst/>
            <a:gdLst>
              <a:gd name="connsiteX0" fmla="*/ 0 w 2744501"/>
              <a:gd name="connsiteY0" fmla="*/ 142875 h 3400425"/>
              <a:gd name="connsiteX1" fmla="*/ 66675 w 2744501"/>
              <a:gd name="connsiteY1" fmla="*/ 114300 h 3400425"/>
              <a:gd name="connsiteX2" fmla="*/ 171450 w 2744501"/>
              <a:gd name="connsiteY2" fmla="*/ 66675 h 3400425"/>
              <a:gd name="connsiteX3" fmla="*/ 219075 w 2744501"/>
              <a:gd name="connsiteY3" fmla="*/ 28575 h 3400425"/>
              <a:gd name="connsiteX4" fmla="*/ 314325 w 2744501"/>
              <a:gd name="connsiteY4" fmla="*/ 0 h 3400425"/>
              <a:gd name="connsiteX5" fmla="*/ 428625 w 2744501"/>
              <a:gd name="connsiteY5" fmla="*/ 9525 h 3400425"/>
              <a:gd name="connsiteX6" fmla="*/ 466725 w 2744501"/>
              <a:gd name="connsiteY6" fmla="*/ 38100 h 3400425"/>
              <a:gd name="connsiteX7" fmla="*/ 485775 w 2744501"/>
              <a:gd name="connsiteY7" fmla="*/ 66675 h 3400425"/>
              <a:gd name="connsiteX8" fmla="*/ 514350 w 2744501"/>
              <a:gd name="connsiteY8" fmla="*/ 180975 h 3400425"/>
              <a:gd name="connsiteX9" fmla="*/ 495300 w 2744501"/>
              <a:gd name="connsiteY9" fmla="*/ 285750 h 3400425"/>
              <a:gd name="connsiteX10" fmla="*/ 476250 w 2744501"/>
              <a:gd name="connsiteY10" fmla="*/ 314325 h 3400425"/>
              <a:gd name="connsiteX11" fmla="*/ 438150 w 2744501"/>
              <a:gd name="connsiteY11" fmla="*/ 361950 h 3400425"/>
              <a:gd name="connsiteX12" fmla="*/ 381000 w 2744501"/>
              <a:gd name="connsiteY12" fmla="*/ 419100 h 3400425"/>
              <a:gd name="connsiteX13" fmla="*/ 361950 w 2744501"/>
              <a:gd name="connsiteY13" fmla="*/ 476250 h 3400425"/>
              <a:gd name="connsiteX14" fmla="*/ 352425 w 2744501"/>
              <a:gd name="connsiteY14" fmla="*/ 504825 h 3400425"/>
              <a:gd name="connsiteX15" fmla="*/ 342900 w 2744501"/>
              <a:gd name="connsiteY15" fmla="*/ 542925 h 3400425"/>
              <a:gd name="connsiteX16" fmla="*/ 381000 w 2744501"/>
              <a:gd name="connsiteY16" fmla="*/ 638175 h 3400425"/>
              <a:gd name="connsiteX17" fmla="*/ 419100 w 2744501"/>
              <a:gd name="connsiteY17" fmla="*/ 647700 h 3400425"/>
              <a:gd name="connsiteX18" fmla="*/ 476250 w 2744501"/>
              <a:gd name="connsiteY18" fmla="*/ 666750 h 3400425"/>
              <a:gd name="connsiteX19" fmla="*/ 581025 w 2744501"/>
              <a:gd name="connsiteY19" fmla="*/ 657225 h 3400425"/>
              <a:gd name="connsiteX20" fmla="*/ 609600 w 2744501"/>
              <a:gd name="connsiteY20" fmla="*/ 638175 h 3400425"/>
              <a:gd name="connsiteX21" fmla="*/ 638175 w 2744501"/>
              <a:gd name="connsiteY21" fmla="*/ 600075 h 3400425"/>
              <a:gd name="connsiteX22" fmla="*/ 657225 w 2744501"/>
              <a:gd name="connsiteY22" fmla="*/ 571500 h 3400425"/>
              <a:gd name="connsiteX23" fmla="*/ 685800 w 2744501"/>
              <a:gd name="connsiteY23" fmla="*/ 552450 h 3400425"/>
              <a:gd name="connsiteX24" fmla="*/ 762000 w 2744501"/>
              <a:gd name="connsiteY24" fmla="*/ 457200 h 3400425"/>
              <a:gd name="connsiteX25" fmla="*/ 771525 w 2744501"/>
              <a:gd name="connsiteY25" fmla="*/ 419100 h 3400425"/>
              <a:gd name="connsiteX26" fmla="*/ 847725 w 2744501"/>
              <a:gd name="connsiteY26" fmla="*/ 323850 h 3400425"/>
              <a:gd name="connsiteX27" fmla="*/ 866775 w 2744501"/>
              <a:gd name="connsiteY27" fmla="*/ 295275 h 3400425"/>
              <a:gd name="connsiteX28" fmla="*/ 952500 w 2744501"/>
              <a:gd name="connsiteY28" fmla="*/ 247650 h 3400425"/>
              <a:gd name="connsiteX29" fmla="*/ 1114425 w 2744501"/>
              <a:gd name="connsiteY29" fmla="*/ 285750 h 3400425"/>
              <a:gd name="connsiteX30" fmla="*/ 1162050 w 2744501"/>
              <a:gd name="connsiteY30" fmla="*/ 295275 h 3400425"/>
              <a:gd name="connsiteX31" fmla="*/ 1285875 w 2744501"/>
              <a:gd name="connsiteY31" fmla="*/ 371475 h 3400425"/>
              <a:gd name="connsiteX32" fmla="*/ 1304925 w 2744501"/>
              <a:gd name="connsiteY32" fmla="*/ 400050 h 3400425"/>
              <a:gd name="connsiteX33" fmla="*/ 1314450 w 2744501"/>
              <a:gd name="connsiteY33" fmla="*/ 438150 h 3400425"/>
              <a:gd name="connsiteX34" fmla="*/ 1304925 w 2744501"/>
              <a:gd name="connsiteY34" fmla="*/ 666750 h 3400425"/>
              <a:gd name="connsiteX35" fmla="*/ 1295400 w 2744501"/>
              <a:gd name="connsiteY35" fmla="*/ 695325 h 3400425"/>
              <a:gd name="connsiteX36" fmla="*/ 1266825 w 2744501"/>
              <a:gd name="connsiteY36" fmla="*/ 723900 h 3400425"/>
              <a:gd name="connsiteX37" fmla="*/ 1181100 w 2744501"/>
              <a:gd name="connsiteY37" fmla="*/ 790575 h 3400425"/>
              <a:gd name="connsiteX38" fmla="*/ 1085850 w 2744501"/>
              <a:gd name="connsiteY38" fmla="*/ 828675 h 3400425"/>
              <a:gd name="connsiteX39" fmla="*/ 1038225 w 2744501"/>
              <a:gd name="connsiteY39" fmla="*/ 866775 h 3400425"/>
              <a:gd name="connsiteX40" fmla="*/ 1000125 w 2744501"/>
              <a:gd name="connsiteY40" fmla="*/ 885825 h 3400425"/>
              <a:gd name="connsiteX41" fmla="*/ 866775 w 2744501"/>
              <a:gd name="connsiteY41" fmla="*/ 1000125 h 3400425"/>
              <a:gd name="connsiteX42" fmla="*/ 762000 w 2744501"/>
              <a:gd name="connsiteY42" fmla="*/ 1114425 h 3400425"/>
              <a:gd name="connsiteX43" fmla="*/ 619125 w 2744501"/>
              <a:gd name="connsiteY43" fmla="*/ 1257300 h 3400425"/>
              <a:gd name="connsiteX44" fmla="*/ 571500 w 2744501"/>
              <a:gd name="connsiteY44" fmla="*/ 1323975 h 3400425"/>
              <a:gd name="connsiteX45" fmla="*/ 609600 w 2744501"/>
              <a:gd name="connsiteY45" fmla="*/ 1457325 h 3400425"/>
              <a:gd name="connsiteX46" fmla="*/ 733425 w 2744501"/>
              <a:gd name="connsiteY46" fmla="*/ 1533525 h 3400425"/>
              <a:gd name="connsiteX47" fmla="*/ 809625 w 2744501"/>
              <a:gd name="connsiteY47" fmla="*/ 1581150 h 3400425"/>
              <a:gd name="connsiteX48" fmla="*/ 942975 w 2744501"/>
              <a:gd name="connsiteY48" fmla="*/ 1638300 h 3400425"/>
              <a:gd name="connsiteX49" fmla="*/ 990600 w 2744501"/>
              <a:gd name="connsiteY49" fmla="*/ 1657350 h 3400425"/>
              <a:gd name="connsiteX50" fmla="*/ 1047750 w 2744501"/>
              <a:gd name="connsiteY50" fmla="*/ 1666875 h 3400425"/>
              <a:gd name="connsiteX51" fmla="*/ 1447800 w 2744501"/>
              <a:gd name="connsiteY51" fmla="*/ 1638300 h 3400425"/>
              <a:gd name="connsiteX52" fmla="*/ 1485900 w 2744501"/>
              <a:gd name="connsiteY52" fmla="*/ 1581150 h 3400425"/>
              <a:gd name="connsiteX53" fmla="*/ 1514475 w 2744501"/>
              <a:gd name="connsiteY53" fmla="*/ 1543050 h 3400425"/>
              <a:gd name="connsiteX54" fmla="*/ 1533525 w 2744501"/>
              <a:gd name="connsiteY54" fmla="*/ 1514475 h 3400425"/>
              <a:gd name="connsiteX55" fmla="*/ 1571625 w 2744501"/>
              <a:gd name="connsiteY55" fmla="*/ 1419225 h 3400425"/>
              <a:gd name="connsiteX56" fmla="*/ 1590675 w 2744501"/>
              <a:gd name="connsiteY56" fmla="*/ 1371600 h 3400425"/>
              <a:gd name="connsiteX57" fmla="*/ 1600200 w 2744501"/>
              <a:gd name="connsiteY57" fmla="*/ 1323975 h 3400425"/>
              <a:gd name="connsiteX58" fmla="*/ 1619250 w 2744501"/>
              <a:gd name="connsiteY58" fmla="*/ 1276350 h 3400425"/>
              <a:gd name="connsiteX59" fmla="*/ 1628775 w 2744501"/>
              <a:gd name="connsiteY59" fmla="*/ 1228725 h 3400425"/>
              <a:gd name="connsiteX60" fmla="*/ 1657350 w 2744501"/>
              <a:gd name="connsiteY60" fmla="*/ 1152525 h 3400425"/>
              <a:gd name="connsiteX61" fmla="*/ 1676400 w 2744501"/>
              <a:gd name="connsiteY61" fmla="*/ 1123950 h 3400425"/>
              <a:gd name="connsiteX62" fmla="*/ 1714500 w 2744501"/>
              <a:gd name="connsiteY62" fmla="*/ 1057275 h 3400425"/>
              <a:gd name="connsiteX63" fmla="*/ 1752600 w 2744501"/>
              <a:gd name="connsiteY63" fmla="*/ 1038225 h 3400425"/>
              <a:gd name="connsiteX64" fmla="*/ 2009775 w 2744501"/>
              <a:gd name="connsiteY64" fmla="*/ 1066800 h 3400425"/>
              <a:gd name="connsiteX65" fmla="*/ 2085975 w 2744501"/>
              <a:gd name="connsiteY65" fmla="*/ 1114425 h 3400425"/>
              <a:gd name="connsiteX66" fmla="*/ 2209800 w 2744501"/>
              <a:gd name="connsiteY66" fmla="*/ 1219200 h 3400425"/>
              <a:gd name="connsiteX67" fmla="*/ 2200275 w 2744501"/>
              <a:gd name="connsiteY67" fmla="*/ 1438275 h 3400425"/>
              <a:gd name="connsiteX68" fmla="*/ 2143125 w 2744501"/>
              <a:gd name="connsiteY68" fmla="*/ 1495425 h 3400425"/>
              <a:gd name="connsiteX69" fmla="*/ 2028825 w 2744501"/>
              <a:gd name="connsiteY69" fmla="*/ 1562100 h 3400425"/>
              <a:gd name="connsiteX70" fmla="*/ 1828800 w 2744501"/>
              <a:gd name="connsiteY70" fmla="*/ 1647825 h 3400425"/>
              <a:gd name="connsiteX71" fmla="*/ 1771650 w 2744501"/>
              <a:gd name="connsiteY71" fmla="*/ 1685925 h 3400425"/>
              <a:gd name="connsiteX72" fmla="*/ 1628775 w 2744501"/>
              <a:gd name="connsiteY72" fmla="*/ 1781175 h 3400425"/>
              <a:gd name="connsiteX73" fmla="*/ 1514475 w 2744501"/>
              <a:gd name="connsiteY73" fmla="*/ 1857375 h 3400425"/>
              <a:gd name="connsiteX74" fmla="*/ 1457325 w 2744501"/>
              <a:gd name="connsiteY74" fmla="*/ 2000250 h 3400425"/>
              <a:gd name="connsiteX75" fmla="*/ 1476375 w 2744501"/>
              <a:gd name="connsiteY75" fmla="*/ 2162175 h 3400425"/>
              <a:gd name="connsiteX76" fmla="*/ 1524000 w 2744501"/>
              <a:gd name="connsiteY76" fmla="*/ 2209800 h 3400425"/>
              <a:gd name="connsiteX77" fmla="*/ 1581150 w 2744501"/>
              <a:gd name="connsiteY77" fmla="*/ 2257425 h 3400425"/>
              <a:gd name="connsiteX78" fmla="*/ 1743075 w 2744501"/>
              <a:gd name="connsiteY78" fmla="*/ 2314575 h 3400425"/>
              <a:gd name="connsiteX79" fmla="*/ 1981200 w 2744501"/>
              <a:gd name="connsiteY79" fmla="*/ 2362200 h 3400425"/>
              <a:gd name="connsiteX80" fmla="*/ 2628900 w 2744501"/>
              <a:gd name="connsiteY80" fmla="*/ 2362200 h 3400425"/>
              <a:gd name="connsiteX81" fmla="*/ 2705100 w 2744501"/>
              <a:gd name="connsiteY81" fmla="*/ 2381250 h 3400425"/>
              <a:gd name="connsiteX82" fmla="*/ 2733675 w 2744501"/>
              <a:gd name="connsiteY82" fmla="*/ 2409825 h 3400425"/>
              <a:gd name="connsiteX83" fmla="*/ 2724150 w 2744501"/>
              <a:gd name="connsiteY83" fmla="*/ 2524125 h 3400425"/>
              <a:gd name="connsiteX84" fmla="*/ 2543175 w 2744501"/>
              <a:gd name="connsiteY84" fmla="*/ 2571750 h 3400425"/>
              <a:gd name="connsiteX85" fmla="*/ 2028825 w 2744501"/>
              <a:gd name="connsiteY85" fmla="*/ 2581275 h 3400425"/>
              <a:gd name="connsiteX86" fmla="*/ 1266825 w 2744501"/>
              <a:gd name="connsiteY86" fmla="*/ 2590800 h 3400425"/>
              <a:gd name="connsiteX87" fmla="*/ 866775 w 2744501"/>
              <a:gd name="connsiteY87" fmla="*/ 2609850 h 3400425"/>
              <a:gd name="connsiteX88" fmla="*/ 847725 w 2744501"/>
              <a:gd name="connsiteY88" fmla="*/ 2638425 h 3400425"/>
              <a:gd name="connsiteX89" fmla="*/ 857250 w 2744501"/>
              <a:gd name="connsiteY89" fmla="*/ 2743200 h 3400425"/>
              <a:gd name="connsiteX90" fmla="*/ 923925 w 2744501"/>
              <a:gd name="connsiteY90" fmla="*/ 2800350 h 3400425"/>
              <a:gd name="connsiteX91" fmla="*/ 962025 w 2744501"/>
              <a:gd name="connsiteY91" fmla="*/ 2838450 h 3400425"/>
              <a:gd name="connsiteX92" fmla="*/ 1200150 w 2744501"/>
              <a:gd name="connsiteY92" fmla="*/ 2952750 h 3400425"/>
              <a:gd name="connsiteX93" fmla="*/ 1466850 w 2744501"/>
              <a:gd name="connsiteY93" fmla="*/ 3028950 h 3400425"/>
              <a:gd name="connsiteX94" fmla="*/ 1552575 w 2744501"/>
              <a:gd name="connsiteY94" fmla="*/ 3038475 h 3400425"/>
              <a:gd name="connsiteX95" fmla="*/ 2000250 w 2744501"/>
              <a:gd name="connsiteY95" fmla="*/ 3048000 h 3400425"/>
              <a:gd name="connsiteX96" fmla="*/ 2047875 w 2744501"/>
              <a:gd name="connsiteY96" fmla="*/ 3057525 h 3400425"/>
              <a:gd name="connsiteX97" fmla="*/ 2085975 w 2744501"/>
              <a:gd name="connsiteY97" fmla="*/ 3067050 h 3400425"/>
              <a:gd name="connsiteX98" fmla="*/ 2095500 w 2744501"/>
              <a:gd name="connsiteY98" fmla="*/ 3095625 h 3400425"/>
              <a:gd name="connsiteX99" fmla="*/ 2057400 w 2744501"/>
              <a:gd name="connsiteY99" fmla="*/ 3209925 h 3400425"/>
              <a:gd name="connsiteX100" fmla="*/ 2000250 w 2744501"/>
              <a:gd name="connsiteY100" fmla="*/ 3219450 h 3400425"/>
              <a:gd name="connsiteX101" fmla="*/ 1676400 w 2744501"/>
              <a:gd name="connsiteY101" fmla="*/ 3228975 h 3400425"/>
              <a:gd name="connsiteX102" fmla="*/ 1590675 w 2744501"/>
              <a:gd name="connsiteY102" fmla="*/ 3267075 h 3400425"/>
              <a:gd name="connsiteX103" fmla="*/ 1552575 w 2744501"/>
              <a:gd name="connsiteY103" fmla="*/ 3324225 h 3400425"/>
              <a:gd name="connsiteX104" fmla="*/ 1552575 w 2744501"/>
              <a:gd name="connsiteY104" fmla="*/ 340042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744501" h="3400425">
                <a:moveTo>
                  <a:pt x="0" y="142875"/>
                </a:moveTo>
                <a:cubicBezTo>
                  <a:pt x="22225" y="133350"/>
                  <a:pt x="44224" y="123280"/>
                  <a:pt x="66675" y="114300"/>
                </a:cubicBezTo>
                <a:cubicBezTo>
                  <a:pt x="108857" y="97427"/>
                  <a:pt x="123985" y="104647"/>
                  <a:pt x="171450" y="66675"/>
                </a:cubicBezTo>
                <a:cubicBezTo>
                  <a:pt x="187325" y="53975"/>
                  <a:pt x="201227" y="38310"/>
                  <a:pt x="219075" y="28575"/>
                </a:cubicBezTo>
                <a:cubicBezTo>
                  <a:pt x="238697" y="17872"/>
                  <a:pt x="289306" y="6255"/>
                  <a:pt x="314325" y="0"/>
                </a:cubicBezTo>
                <a:cubicBezTo>
                  <a:pt x="352425" y="3175"/>
                  <a:pt x="391534" y="252"/>
                  <a:pt x="428625" y="9525"/>
                </a:cubicBezTo>
                <a:cubicBezTo>
                  <a:pt x="444026" y="13375"/>
                  <a:pt x="455500" y="26875"/>
                  <a:pt x="466725" y="38100"/>
                </a:cubicBezTo>
                <a:cubicBezTo>
                  <a:pt x="474820" y="46195"/>
                  <a:pt x="481126" y="56214"/>
                  <a:pt x="485775" y="66675"/>
                </a:cubicBezTo>
                <a:cubicBezTo>
                  <a:pt x="505901" y="111958"/>
                  <a:pt x="506363" y="133052"/>
                  <a:pt x="514350" y="180975"/>
                </a:cubicBezTo>
                <a:cubicBezTo>
                  <a:pt x="508000" y="215900"/>
                  <a:pt x="505052" y="251618"/>
                  <a:pt x="495300" y="285750"/>
                </a:cubicBezTo>
                <a:cubicBezTo>
                  <a:pt x="492155" y="296757"/>
                  <a:pt x="483119" y="305167"/>
                  <a:pt x="476250" y="314325"/>
                </a:cubicBezTo>
                <a:cubicBezTo>
                  <a:pt x="464052" y="330589"/>
                  <a:pt x="451825" y="346907"/>
                  <a:pt x="438150" y="361950"/>
                </a:cubicBezTo>
                <a:cubicBezTo>
                  <a:pt x="420028" y="381885"/>
                  <a:pt x="381000" y="419100"/>
                  <a:pt x="381000" y="419100"/>
                </a:cubicBezTo>
                <a:lnTo>
                  <a:pt x="361950" y="476250"/>
                </a:lnTo>
                <a:cubicBezTo>
                  <a:pt x="358775" y="485775"/>
                  <a:pt x="354860" y="495085"/>
                  <a:pt x="352425" y="504825"/>
                </a:cubicBezTo>
                <a:lnTo>
                  <a:pt x="342900" y="542925"/>
                </a:lnTo>
                <a:cubicBezTo>
                  <a:pt x="350338" y="602429"/>
                  <a:pt x="332695" y="617473"/>
                  <a:pt x="381000" y="638175"/>
                </a:cubicBezTo>
                <a:cubicBezTo>
                  <a:pt x="393032" y="643332"/>
                  <a:pt x="406561" y="643938"/>
                  <a:pt x="419100" y="647700"/>
                </a:cubicBezTo>
                <a:cubicBezTo>
                  <a:pt x="438334" y="653470"/>
                  <a:pt x="476250" y="666750"/>
                  <a:pt x="476250" y="666750"/>
                </a:cubicBezTo>
                <a:cubicBezTo>
                  <a:pt x="511175" y="663575"/>
                  <a:pt x="546734" y="664573"/>
                  <a:pt x="581025" y="657225"/>
                </a:cubicBezTo>
                <a:cubicBezTo>
                  <a:pt x="592219" y="654826"/>
                  <a:pt x="601505" y="646270"/>
                  <a:pt x="609600" y="638175"/>
                </a:cubicBezTo>
                <a:cubicBezTo>
                  <a:pt x="620825" y="626950"/>
                  <a:pt x="628948" y="612993"/>
                  <a:pt x="638175" y="600075"/>
                </a:cubicBezTo>
                <a:cubicBezTo>
                  <a:pt x="644829" y="590760"/>
                  <a:pt x="649130" y="579595"/>
                  <a:pt x="657225" y="571500"/>
                </a:cubicBezTo>
                <a:cubicBezTo>
                  <a:pt x="665320" y="563405"/>
                  <a:pt x="678065" y="560889"/>
                  <a:pt x="685800" y="552450"/>
                </a:cubicBezTo>
                <a:cubicBezTo>
                  <a:pt x="713275" y="522477"/>
                  <a:pt x="762000" y="457200"/>
                  <a:pt x="762000" y="457200"/>
                </a:cubicBezTo>
                <a:cubicBezTo>
                  <a:pt x="765175" y="444500"/>
                  <a:pt x="765671" y="430809"/>
                  <a:pt x="771525" y="419100"/>
                </a:cubicBezTo>
                <a:cubicBezTo>
                  <a:pt x="804591" y="352968"/>
                  <a:pt x="805200" y="373463"/>
                  <a:pt x="847725" y="323850"/>
                </a:cubicBezTo>
                <a:cubicBezTo>
                  <a:pt x="855175" y="315158"/>
                  <a:pt x="858680" y="303370"/>
                  <a:pt x="866775" y="295275"/>
                </a:cubicBezTo>
                <a:cubicBezTo>
                  <a:pt x="896979" y="265071"/>
                  <a:pt x="913372" y="263301"/>
                  <a:pt x="952500" y="247650"/>
                </a:cubicBezTo>
                <a:lnTo>
                  <a:pt x="1114425" y="285750"/>
                </a:lnTo>
                <a:cubicBezTo>
                  <a:pt x="1130212" y="289338"/>
                  <a:pt x="1147570" y="288035"/>
                  <a:pt x="1162050" y="295275"/>
                </a:cubicBezTo>
                <a:cubicBezTo>
                  <a:pt x="1205398" y="316949"/>
                  <a:pt x="1285875" y="371475"/>
                  <a:pt x="1285875" y="371475"/>
                </a:cubicBezTo>
                <a:cubicBezTo>
                  <a:pt x="1292225" y="381000"/>
                  <a:pt x="1300416" y="389528"/>
                  <a:pt x="1304925" y="400050"/>
                </a:cubicBezTo>
                <a:cubicBezTo>
                  <a:pt x="1310082" y="412082"/>
                  <a:pt x="1314450" y="425059"/>
                  <a:pt x="1314450" y="438150"/>
                </a:cubicBezTo>
                <a:cubicBezTo>
                  <a:pt x="1314450" y="514416"/>
                  <a:pt x="1310559" y="590692"/>
                  <a:pt x="1304925" y="666750"/>
                </a:cubicBezTo>
                <a:cubicBezTo>
                  <a:pt x="1304183" y="676763"/>
                  <a:pt x="1300969" y="686971"/>
                  <a:pt x="1295400" y="695325"/>
                </a:cubicBezTo>
                <a:cubicBezTo>
                  <a:pt x="1287928" y="706533"/>
                  <a:pt x="1277173" y="715276"/>
                  <a:pt x="1266825" y="723900"/>
                </a:cubicBezTo>
                <a:cubicBezTo>
                  <a:pt x="1239015" y="747075"/>
                  <a:pt x="1216220" y="781795"/>
                  <a:pt x="1181100" y="790575"/>
                </a:cubicBezTo>
                <a:cubicBezTo>
                  <a:pt x="1137275" y="801531"/>
                  <a:pt x="1130406" y="800321"/>
                  <a:pt x="1085850" y="828675"/>
                </a:cubicBezTo>
                <a:cubicBezTo>
                  <a:pt x="1068698" y="839590"/>
                  <a:pt x="1055141" y="855498"/>
                  <a:pt x="1038225" y="866775"/>
                </a:cubicBezTo>
                <a:cubicBezTo>
                  <a:pt x="1026411" y="874651"/>
                  <a:pt x="1012301" y="878520"/>
                  <a:pt x="1000125" y="885825"/>
                </a:cubicBezTo>
                <a:cubicBezTo>
                  <a:pt x="947766" y="917240"/>
                  <a:pt x="904755" y="949485"/>
                  <a:pt x="866775" y="1000125"/>
                </a:cubicBezTo>
                <a:cubicBezTo>
                  <a:pt x="833206" y="1044884"/>
                  <a:pt x="811957" y="1076957"/>
                  <a:pt x="762000" y="1114425"/>
                </a:cubicBezTo>
                <a:cubicBezTo>
                  <a:pt x="570469" y="1258073"/>
                  <a:pt x="803770" y="1072655"/>
                  <a:pt x="619125" y="1257300"/>
                </a:cubicBezTo>
                <a:cubicBezTo>
                  <a:pt x="580510" y="1295915"/>
                  <a:pt x="596574" y="1273827"/>
                  <a:pt x="571500" y="1323975"/>
                </a:cubicBezTo>
                <a:cubicBezTo>
                  <a:pt x="584200" y="1368425"/>
                  <a:pt x="586438" y="1417317"/>
                  <a:pt x="609600" y="1457325"/>
                </a:cubicBezTo>
                <a:cubicBezTo>
                  <a:pt x="626448" y="1486426"/>
                  <a:pt x="704217" y="1516835"/>
                  <a:pt x="733425" y="1533525"/>
                </a:cubicBezTo>
                <a:cubicBezTo>
                  <a:pt x="759431" y="1548386"/>
                  <a:pt x="783519" y="1566465"/>
                  <a:pt x="809625" y="1581150"/>
                </a:cubicBezTo>
                <a:cubicBezTo>
                  <a:pt x="892314" y="1627662"/>
                  <a:pt x="866996" y="1610671"/>
                  <a:pt x="942975" y="1638300"/>
                </a:cubicBezTo>
                <a:cubicBezTo>
                  <a:pt x="959043" y="1644143"/>
                  <a:pt x="974105" y="1652851"/>
                  <a:pt x="990600" y="1657350"/>
                </a:cubicBezTo>
                <a:cubicBezTo>
                  <a:pt x="1009232" y="1662432"/>
                  <a:pt x="1028700" y="1663700"/>
                  <a:pt x="1047750" y="1666875"/>
                </a:cubicBezTo>
                <a:cubicBezTo>
                  <a:pt x="1181100" y="1657350"/>
                  <a:pt x="1316598" y="1663970"/>
                  <a:pt x="1447800" y="1638300"/>
                </a:cubicBezTo>
                <a:cubicBezTo>
                  <a:pt x="1470269" y="1633904"/>
                  <a:pt x="1472163" y="1599466"/>
                  <a:pt x="1485900" y="1581150"/>
                </a:cubicBezTo>
                <a:cubicBezTo>
                  <a:pt x="1495425" y="1568450"/>
                  <a:pt x="1505248" y="1555968"/>
                  <a:pt x="1514475" y="1543050"/>
                </a:cubicBezTo>
                <a:cubicBezTo>
                  <a:pt x="1521129" y="1533735"/>
                  <a:pt x="1527966" y="1524482"/>
                  <a:pt x="1533525" y="1514475"/>
                </a:cubicBezTo>
                <a:cubicBezTo>
                  <a:pt x="1582134" y="1426979"/>
                  <a:pt x="1548219" y="1489443"/>
                  <a:pt x="1571625" y="1419225"/>
                </a:cubicBezTo>
                <a:cubicBezTo>
                  <a:pt x="1577032" y="1403005"/>
                  <a:pt x="1585762" y="1387977"/>
                  <a:pt x="1590675" y="1371600"/>
                </a:cubicBezTo>
                <a:cubicBezTo>
                  <a:pt x="1595327" y="1356093"/>
                  <a:pt x="1595548" y="1339482"/>
                  <a:pt x="1600200" y="1323975"/>
                </a:cubicBezTo>
                <a:cubicBezTo>
                  <a:pt x="1605113" y="1307598"/>
                  <a:pt x="1614337" y="1292727"/>
                  <a:pt x="1619250" y="1276350"/>
                </a:cubicBezTo>
                <a:cubicBezTo>
                  <a:pt x="1623902" y="1260843"/>
                  <a:pt x="1624848" y="1244431"/>
                  <a:pt x="1628775" y="1228725"/>
                </a:cubicBezTo>
                <a:cubicBezTo>
                  <a:pt x="1632897" y="1212238"/>
                  <a:pt x="1652980" y="1161265"/>
                  <a:pt x="1657350" y="1152525"/>
                </a:cubicBezTo>
                <a:cubicBezTo>
                  <a:pt x="1662470" y="1142286"/>
                  <a:pt x="1670720" y="1133889"/>
                  <a:pt x="1676400" y="1123950"/>
                </a:cubicBezTo>
                <a:cubicBezTo>
                  <a:pt x="1682872" y="1112624"/>
                  <a:pt x="1701842" y="1067823"/>
                  <a:pt x="1714500" y="1057275"/>
                </a:cubicBezTo>
                <a:cubicBezTo>
                  <a:pt x="1725408" y="1048185"/>
                  <a:pt x="1739900" y="1044575"/>
                  <a:pt x="1752600" y="1038225"/>
                </a:cubicBezTo>
                <a:cubicBezTo>
                  <a:pt x="1838325" y="1047750"/>
                  <a:pt x="1925691" y="1047581"/>
                  <a:pt x="2009775" y="1066800"/>
                </a:cubicBezTo>
                <a:cubicBezTo>
                  <a:pt x="2038975" y="1073474"/>
                  <a:pt x="2061053" y="1097810"/>
                  <a:pt x="2085975" y="1114425"/>
                </a:cubicBezTo>
                <a:cubicBezTo>
                  <a:pt x="2161916" y="1165052"/>
                  <a:pt x="2145822" y="1155222"/>
                  <a:pt x="2209800" y="1219200"/>
                </a:cubicBezTo>
                <a:cubicBezTo>
                  <a:pt x="2230094" y="1300375"/>
                  <a:pt x="2238966" y="1317365"/>
                  <a:pt x="2200275" y="1438275"/>
                </a:cubicBezTo>
                <a:cubicBezTo>
                  <a:pt x="2192064" y="1463934"/>
                  <a:pt x="2164965" y="1479651"/>
                  <a:pt x="2143125" y="1495425"/>
                </a:cubicBezTo>
                <a:cubicBezTo>
                  <a:pt x="2107367" y="1521250"/>
                  <a:pt x="2069779" y="1545719"/>
                  <a:pt x="2028825" y="1562100"/>
                </a:cubicBezTo>
                <a:cubicBezTo>
                  <a:pt x="1968037" y="1586415"/>
                  <a:pt x="1886083" y="1617499"/>
                  <a:pt x="1828800" y="1647825"/>
                </a:cubicBezTo>
                <a:cubicBezTo>
                  <a:pt x="1808565" y="1658537"/>
                  <a:pt x="1790281" y="1672617"/>
                  <a:pt x="1771650" y="1685925"/>
                </a:cubicBezTo>
                <a:cubicBezTo>
                  <a:pt x="1548212" y="1845524"/>
                  <a:pt x="1825214" y="1657108"/>
                  <a:pt x="1628775" y="1781175"/>
                </a:cubicBezTo>
                <a:cubicBezTo>
                  <a:pt x="1590060" y="1805627"/>
                  <a:pt x="1514475" y="1857375"/>
                  <a:pt x="1514475" y="1857375"/>
                </a:cubicBezTo>
                <a:cubicBezTo>
                  <a:pt x="1459610" y="1967105"/>
                  <a:pt x="1473812" y="1917817"/>
                  <a:pt x="1457325" y="2000250"/>
                </a:cubicBezTo>
                <a:cubicBezTo>
                  <a:pt x="1458830" y="2021320"/>
                  <a:pt x="1454726" y="2118877"/>
                  <a:pt x="1476375" y="2162175"/>
                </a:cubicBezTo>
                <a:cubicBezTo>
                  <a:pt x="1496332" y="2202089"/>
                  <a:pt x="1491343" y="2182586"/>
                  <a:pt x="1524000" y="2209800"/>
                </a:cubicBezTo>
                <a:cubicBezTo>
                  <a:pt x="1555598" y="2236132"/>
                  <a:pt x="1545677" y="2239688"/>
                  <a:pt x="1581150" y="2257425"/>
                </a:cubicBezTo>
                <a:cubicBezTo>
                  <a:pt x="1635142" y="2284421"/>
                  <a:pt x="1683819" y="2299117"/>
                  <a:pt x="1743075" y="2314575"/>
                </a:cubicBezTo>
                <a:cubicBezTo>
                  <a:pt x="1852945" y="2343237"/>
                  <a:pt x="1872160" y="2344027"/>
                  <a:pt x="1981200" y="2362200"/>
                </a:cubicBezTo>
                <a:cubicBezTo>
                  <a:pt x="2096276" y="2359944"/>
                  <a:pt x="2447101" y="2340384"/>
                  <a:pt x="2628900" y="2362200"/>
                </a:cubicBezTo>
                <a:cubicBezTo>
                  <a:pt x="2654895" y="2365319"/>
                  <a:pt x="2679700" y="2374900"/>
                  <a:pt x="2705100" y="2381250"/>
                </a:cubicBezTo>
                <a:cubicBezTo>
                  <a:pt x="2714625" y="2390775"/>
                  <a:pt x="2726203" y="2398617"/>
                  <a:pt x="2733675" y="2409825"/>
                </a:cubicBezTo>
                <a:cubicBezTo>
                  <a:pt x="2752577" y="2438178"/>
                  <a:pt x="2745026" y="2510207"/>
                  <a:pt x="2724150" y="2524125"/>
                </a:cubicBezTo>
                <a:cubicBezTo>
                  <a:pt x="2672248" y="2558727"/>
                  <a:pt x="2605543" y="2570595"/>
                  <a:pt x="2543175" y="2571750"/>
                </a:cubicBezTo>
                <a:lnTo>
                  <a:pt x="2028825" y="2581275"/>
                </a:lnTo>
                <a:lnTo>
                  <a:pt x="1266825" y="2590800"/>
                </a:lnTo>
                <a:cubicBezTo>
                  <a:pt x="1133475" y="2597150"/>
                  <a:pt x="999422" y="2594776"/>
                  <a:pt x="866775" y="2609850"/>
                </a:cubicBezTo>
                <a:cubicBezTo>
                  <a:pt x="855401" y="2611143"/>
                  <a:pt x="848541" y="2627006"/>
                  <a:pt x="847725" y="2638425"/>
                </a:cubicBezTo>
                <a:cubicBezTo>
                  <a:pt x="845226" y="2673405"/>
                  <a:pt x="847616" y="2709480"/>
                  <a:pt x="857250" y="2743200"/>
                </a:cubicBezTo>
                <a:cubicBezTo>
                  <a:pt x="861120" y="2756746"/>
                  <a:pt x="917393" y="2794634"/>
                  <a:pt x="923925" y="2800350"/>
                </a:cubicBezTo>
                <a:cubicBezTo>
                  <a:pt x="937442" y="2812177"/>
                  <a:pt x="946624" y="2829209"/>
                  <a:pt x="962025" y="2838450"/>
                </a:cubicBezTo>
                <a:cubicBezTo>
                  <a:pt x="978265" y="2848194"/>
                  <a:pt x="1152888" y="2935871"/>
                  <a:pt x="1200150" y="2952750"/>
                </a:cubicBezTo>
                <a:cubicBezTo>
                  <a:pt x="1270726" y="2977956"/>
                  <a:pt x="1383370" y="3015037"/>
                  <a:pt x="1466850" y="3028950"/>
                </a:cubicBezTo>
                <a:cubicBezTo>
                  <a:pt x="1495210" y="3033677"/>
                  <a:pt x="1523842" y="3037449"/>
                  <a:pt x="1552575" y="3038475"/>
                </a:cubicBezTo>
                <a:cubicBezTo>
                  <a:pt x="1701739" y="3043802"/>
                  <a:pt x="1851025" y="3044825"/>
                  <a:pt x="2000250" y="3048000"/>
                </a:cubicBezTo>
                <a:cubicBezTo>
                  <a:pt x="2016125" y="3051175"/>
                  <a:pt x="2032071" y="3054013"/>
                  <a:pt x="2047875" y="3057525"/>
                </a:cubicBezTo>
                <a:cubicBezTo>
                  <a:pt x="2060654" y="3060365"/>
                  <a:pt x="2075753" y="3058872"/>
                  <a:pt x="2085975" y="3067050"/>
                </a:cubicBezTo>
                <a:cubicBezTo>
                  <a:pt x="2093815" y="3073322"/>
                  <a:pt x="2092325" y="3086100"/>
                  <a:pt x="2095500" y="3095625"/>
                </a:cubicBezTo>
                <a:cubicBezTo>
                  <a:pt x="2082800" y="3133725"/>
                  <a:pt x="2081887" y="3178092"/>
                  <a:pt x="2057400" y="3209925"/>
                </a:cubicBezTo>
                <a:cubicBezTo>
                  <a:pt x="2045625" y="3225233"/>
                  <a:pt x="2019539" y="3218486"/>
                  <a:pt x="2000250" y="3219450"/>
                </a:cubicBezTo>
                <a:cubicBezTo>
                  <a:pt x="1892388" y="3224843"/>
                  <a:pt x="1784350" y="3225800"/>
                  <a:pt x="1676400" y="3228975"/>
                </a:cubicBezTo>
                <a:cubicBezTo>
                  <a:pt x="1655114" y="3236070"/>
                  <a:pt x="1609321" y="3245765"/>
                  <a:pt x="1590675" y="3267075"/>
                </a:cubicBezTo>
                <a:cubicBezTo>
                  <a:pt x="1575598" y="3284305"/>
                  <a:pt x="1552575" y="3301330"/>
                  <a:pt x="1552575" y="3324225"/>
                </a:cubicBezTo>
                <a:lnTo>
                  <a:pt x="1552575" y="340042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77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 Pitanje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490908"/>
          </a:xfrm>
        </p:spPr>
        <p:txBody>
          <a:bodyPr>
            <a:normAutofit/>
          </a:bodyPr>
          <a:lstStyle/>
          <a:p>
            <a:r>
              <a:rPr lang="hr-HR" sz="3600" dirty="0"/>
              <a:t>Kako vam je prihvatljiva organizacija e-bilježnice: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500" b="1" dirty="0">
                <a:solidFill>
                  <a:srgbClr val="FF0000"/>
                </a:solidFill>
              </a:rPr>
              <a:t>Prihvatljiva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500" b="1" dirty="0">
                <a:solidFill>
                  <a:srgbClr val="FF0000"/>
                </a:solidFill>
              </a:rPr>
              <a:t>Nije prihvatljiva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500" b="1" dirty="0">
                <a:solidFill>
                  <a:srgbClr val="FF0000"/>
                </a:solidFill>
              </a:rPr>
              <a:t>Nisam još donijela/donio odluku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500" b="1" dirty="0">
                <a:solidFill>
                  <a:srgbClr val="FF0000"/>
                </a:solidFill>
              </a:rPr>
              <a:t>Svejedno mi je</a:t>
            </a:r>
          </a:p>
        </p:txBody>
      </p:sp>
    </p:spTree>
    <p:extLst>
      <p:ext uri="{BB962C8B-B14F-4D97-AF65-F5344CB8AC3E}">
        <p14:creationId xmlns:p14="http://schemas.microsoft.com/office/powerpoint/2010/main" val="370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1118" y="172203"/>
            <a:ext cx="10364451" cy="1596177"/>
          </a:xfrm>
        </p:spPr>
        <p:txBody>
          <a:bodyPr/>
          <a:lstStyle/>
          <a:p>
            <a:r>
              <a:rPr lang="hr-HR" dirty="0"/>
              <a:t>E-bilježnica u akciji (1. slučaj):</a:t>
            </a:r>
            <a:br>
              <a:rPr lang="hr-HR" dirty="0"/>
            </a:br>
            <a:r>
              <a:rPr lang="hr-HR" dirty="0"/>
              <a:t>Jednostavna migracija s tradicionalne na tzv. e-nastavu</a:t>
            </a:r>
          </a:p>
        </p:txBody>
      </p:sp>
      <p:sp>
        <p:nvSpPr>
          <p:cNvPr id="5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0" y="1768380"/>
            <a:ext cx="12192000" cy="5089620"/>
          </a:xfrm>
        </p:spPr>
        <p:txBody>
          <a:bodyPr>
            <a:noAutofit/>
          </a:bodyPr>
          <a:lstStyle/>
          <a:p>
            <a:r>
              <a:rPr lang="hr-HR" sz="2300" dirty="0"/>
              <a:t>Način rada pomoću e-bilježnice tj. </a:t>
            </a:r>
            <a:r>
              <a:rPr lang="hr-HR" sz="2300" dirty="0" err="1"/>
              <a:t>class</a:t>
            </a:r>
            <a:r>
              <a:rPr lang="hr-HR" sz="2300" dirty="0"/>
              <a:t> </a:t>
            </a:r>
            <a:r>
              <a:rPr lang="hr-HR" sz="2300" dirty="0" err="1"/>
              <a:t>onenote</a:t>
            </a:r>
            <a:r>
              <a:rPr lang="hr-HR" sz="2300" dirty="0"/>
              <a:t>-a omogućava tradicionalan rad kroz npr. ploča/kreda sustav ili uporabom </a:t>
            </a:r>
            <a:r>
              <a:rPr lang="hr-HR" sz="2300" dirty="0" err="1"/>
              <a:t>dos-a</a:t>
            </a:r>
            <a:r>
              <a:rPr lang="hr-HR" sz="2300" dirty="0"/>
              <a:t> (digitalnih obrazovnih sadržaja </a:t>
            </a:r>
          </a:p>
          <a:p>
            <a:r>
              <a:rPr lang="hr-HR" sz="2300" dirty="0"/>
              <a:t>Ako imamo </a:t>
            </a:r>
            <a:r>
              <a:rPr lang="hr-HR" sz="2300" dirty="0" err="1"/>
              <a:t>dos</a:t>
            </a:r>
            <a:r>
              <a:rPr lang="hr-HR" sz="2300" dirty="0"/>
              <a:t>: radimo s njim: </a:t>
            </a:r>
            <a:r>
              <a:rPr lang="hr-HR" sz="2300" dirty="0" err="1"/>
              <a:t>Moovly</a:t>
            </a:r>
            <a:r>
              <a:rPr lang="hr-HR" sz="2300" dirty="0"/>
              <a:t>, </a:t>
            </a:r>
            <a:r>
              <a:rPr lang="hr-HR" sz="2300" dirty="0" err="1"/>
              <a:t>geogebra</a:t>
            </a:r>
            <a:r>
              <a:rPr lang="hr-HR" sz="2300" dirty="0"/>
              <a:t>, osobni obrazovni sadržaji i sl.</a:t>
            </a:r>
          </a:p>
          <a:p>
            <a:r>
              <a:rPr lang="hr-HR" sz="2300" dirty="0">
                <a:hlinkClick r:id="rId2"/>
              </a:rPr>
              <a:t>www.elestronics-visualy.com</a:t>
            </a:r>
            <a:endParaRPr lang="hr-HR" sz="2300" dirty="0"/>
          </a:p>
          <a:p>
            <a:r>
              <a:rPr lang="hr-HR" sz="2300" dirty="0"/>
              <a:t>Ako nemamo </a:t>
            </a:r>
            <a:r>
              <a:rPr lang="hr-HR" sz="2300" dirty="0" err="1"/>
              <a:t>dos</a:t>
            </a:r>
            <a:r>
              <a:rPr lang="hr-HR" sz="2300" dirty="0"/>
              <a:t> – rabimo klasični način poučavanja (samo umjesto obične bilježnice rabimo e-bilježnicu kao običan medij za pisanje. (tako su npr. naše bake, prabake, djedovi i pradjedovi rabili pločicu i kredu) a u biti to je bio prvi tablet.</a:t>
            </a:r>
          </a:p>
          <a:p>
            <a:r>
              <a:rPr lang="hr-HR" sz="2300" dirty="0">
                <a:solidFill>
                  <a:srgbClr val="FF0000"/>
                </a:solidFill>
              </a:rPr>
              <a:t>Moram napomenuti da bez obzira kakovu tehnologiju rabili – ona mora biti samo pomoć u izvođenju nastave. Zadaća nastavnika i učenika je </a:t>
            </a:r>
            <a:r>
              <a:rPr lang="hr-HR" sz="2300" b="1" u="sng" dirty="0">
                <a:solidFill>
                  <a:srgbClr val="FF0000"/>
                </a:solidFill>
              </a:rPr>
              <a:t>obrazovni proces</a:t>
            </a:r>
            <a:r>
              <a:rPr lang="hr-HR" sz="2300" dirty="0">
                <a:solidFill>
                  <a:srgbClr val="FF0000"/>
                </a:solidFill>
              </a:rPr>
              <a:t>, a Ne bavljenje tehnologijom. Da bi se to ostvarilo potrebna je </a:t>
            </a:r>
            <a:r>
              <a:rPr lang="hr-HR" sz="2300" b="1" u="sng" dirty="0">
                <a:solidFill>
                  <a:srgbClr val="FF0000"/>
                </a:solidFill>
              </a:rPr>
              <a:t>prihvatljiva tehnologija </a:t>
            </a:r>
            <a:r>
              <a:rPr lang="hr-HR" sz="2300" dirty="0">
                <a:solidFill>
                  <a:srgbClr val="FF0000"/>
                </a:solidFill>
              </a:rPr>
              <a:t>koju ovim izlaganjem predstavljam</a:t>
            </a:r>
            <a:r>
              <a:rPr lang="hr-HR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E-bilježnica u akciji (2. slučaj):</a:t>
            </a:r>
            <a:br>
              <a:rPr lang="hr-HR" dirty="0"/>
            </a:br>
            <a:r>
              <a:rPr lang="hr-HR" dirty="0"/>
              <a:t>rad s učenicima elektroničkom komunikacijom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87086" y="2367092"/>
            <a:ext cx="11723914" cy="3424107"/>
          </a:xfrm>
        </p:spPr>
        <p:txBody>
          <a:bodyPr>
            <a:noAutofit/>
          </a:bodyPr>
          <a:lstStyle/>
          <a:p>
            <a:r>
              <a:rPr lang="hr-HR" sz="2400" dirty="0">
                <a:hlinkClick r:id="rId2"/>
              </a:rPr>
              <a:t>DETALJ IZ RAZREDA (2’)</a:t>
            </a:r>
            <a:endParaRPr lang="hr-HR" sz="2400" dirty="0"/>
          </a:p>
          <a:p>
            <a:endParaRPr lang="hr-HR" sz="2400" dirty="0"/>
          </a:p>
          <a:p>
            <a:pPr marL="457200" lvl="1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29686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34803" y="1670406"/>
            <a:ext cx="10363826" cy="3424107"/>
          </a:xfrm>
        </p:spPr>
        <p:txBody>
          <a:bodyPr/>
          <a:lstStyle/>
          <a:p>
            <a:r>
              <a:rPr lang="hr-HR" dirty="0"/>
              <a:t>Da li biste voljeli ovako bezbrižno ušetati svaki dan u razred bez:</a:t>
            </a:r>
          </a:p>
          <a:p>
            <a:pPr lvl="1"/>
            <a:r>
              <a:rPr lang="hr-HR" dirty="0"/>
              <a:t>Imenika</a:t>
            </a:r>
          </a:p>
          <a:p>
            <a:pPr lvl="1"/>
            <a:r>
              <a:rPr lang="hr-HR" dirty="0"/>
              <a:t>Udžbenika</a:t>
            </a:r>
          </a:p>
          <a:p>
            <a:pPr lvl="1"/>
            <a:r>
              <a:rPr lang="hr-HR" dirty="0"/>
              <a:t>Nastavne pripreme (ako je imamo)</a:t>
            </a:r>
          </a:p>
          <a:p>
            <a:pPr lvl="1"/>
            <a:r>
              <a:rPr lang="hr-HR" dirty="0"/>
              <a:t>Testova znanja za učenike</a:t>
            </a:r>
          </a:p>
          <a:p>
            <a:pPr lvl="1"/>
            <a:r>
              <a:rPr lang="hr-HR" dirty="0"/>
              <a:t>Ostalih pomagala koje uobičajeno koristimo u razredu (neka se svatko sjeti od vas nastavnika ili koji ste bili nastavnici – što bi sve morali nositi u razred)</a:t>
            </a:r>
          </a:p>
          <a:p>
            <a:pPr lvl="1"/>
            <a:endParaRPr lang="hr-HR" dirty="0"/>
          </a:p>
        </p:txBody>
      </p:sp>
      <p:pic>
        <p:nvPicPr>
          <p:cNvPr id="2050" name="Picture 2" descr="Slikovni rezultat za školski dnev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3"/>
            <a:ext cx="514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kovni rezultat za elektronički sklopovi knji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53" y="291892"/>
            <a:ext cx="3771445" cy="554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nastavne pripr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8" y="1307471"/>
            <a:ext cx="38957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ikovni rezultat za testovi znan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39" y="3062750"/>
            <a:ext cx="4406890" cy="38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8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 Movie - RAZ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35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E-bilježnica u akciji (3. slučaj):</a:t>
            </a:r>
            <a:br>
              <a:rPr lang="hr-HR" dirty="0"/>
            </a:br>
            <a:r>
              <a:rPr lang="hr-HR" dirty="0"/>
              <a:t>učenik nije mogao doći u školu ali prati nastavu od kuće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728717" y="2497720"/>
            <a:ext cx="10363826" cy="3424107"/>
          </a:xfrm>
        </p:spPr>
        <p:txBody>
          <a:bodyPr>
            <a:noAutofit/>
          </a:bodyPr>
          <a:lstStyle/>
          <a:p>
            <a:r>
              <a:rPr lang="hr-HR" sz="2800" dirty="0"/>
              <a:t>Ovo smo isto isprobali</a:t>
            </a:r>
          </a:p>
          <a:p>
            <a:r>
              <a:rPr lang="hr-HR" sz="2800" dirty="0"/>
              <a:t>Naša škola je prometno loše povezana s okolnim naseljima</a:t>
            </a:r>
          </a:p>
          <a:p>
            <a:r>
              <a:rPr lang="hr-HR" sz="2800" dirty="0"/>
              <a:t>Nalazi se u brdsko planinskom području pa nas često zna zatrpati snijeg</a:t>
            </a:r>
          </a:p>
          <a:p>
            <a:r>
              <a:rPr lang="hr-HR" sz="2800" dirty="0"/>
              <a:t>U takvim uvjetima je nastava na daljinu dobro došla</a:t>
            </a:r>
          </a:p>
        </p:txBody>
      </p:sp>
    </p:spTree>
    <p:extLst>
      <p:ext uri="{BB962C8B-B14F-4D97-AF65-F5344CB8AC3E}">
        <p14:creationId xmlns:p14="http://schemas.microsoft.com/office/powerpoint/2010/main" val="11680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6897" y="295902"/>
            <a:ext cx="10364451" cy="1596177"/>
          </a:xfrm>
        </p:spPr>
        <p:txBody>
          <a:bodyPr/>
          <a:lstStyle/>
          <a:p>
            <a:r>
              <a:rPr lang="hr-HR" dirty="0"/>
              <a:t>E-bilježnica u akciji (4. slučaj):</a:t>
            </a:r>
            <a:br>
              <a:rPr lang="hr-HR" dirty="0"/>
            </a:br>
            <a:r>
              <a:rPr lang="hr-HR" dirty="0"/>
              <a:t>učenici su u školi ali nema nastavnika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36055" y="1892078"/>
            <a:ext cx="10842171" cy="4965921"/>
          </a:xfrm>
        </p:spPr>
        <p:txBody>
          <a:bodyPr>
            <a:noAutofit/>
          </a:bodyPr>
          <a:lstStyle/>
          <a:p>
            <a:r>
              <a:rPr lang="hr-HR" sz="2400" dirty="0"/>
              <a:t>Ne možete vjerovati koliko su učenici motiviraniji za rad a i čuvaju računalnu opremu na kojoj rade</a:t>
            </a:r>
          </a:p>
          <a:p>
            <a:r>
              <a:rPr lang="hr-HR" sz="2400" dirty="0"/>
              <a:t>U dvije godine koliko radimo na e-bilježnici nije se nikada desilo namjerno oštećenje opreme.</a:t>
            </a:r>
          </a:p>
          <a:p>
            <a:r>
              <a:rPr lang="hr-HR" sz="2400" dirty="0"/>
              <a:t>Kada su radni zadaci i radno okruženje jasno definirani, učenici praktički ne trebaju nikakav nadzor.</a:t>
            </a:r>
          </a:p>
          <a:p>
            <a:r>
              <a:rPr lang="hr-HR" sz="2400" dirty="0"/>
              <a:t>učenici imaju svoje zadatke, U učionici se nalazi profesor na nestručnoj zamjeni,  koji praktički nema nikakvog posla a zaostajanja s nastavnim programom nema. </a:t>
            </a:r>
          </a:p>
          <a:p>
            <a:r>
              <a:rPr lang="hr-HR" sz="2400" dirty="0"/>
              <a:t>I tako je organiziran čitav ovaj tjedan dok traje ova konferencija.</a:t>
            </a:r>
          </a:p>
        </p:txBody>
      </p:sp>
    </p:spTree>
    <p:extLst>
      <p:ext uri="{BB962C8B-B14F-4D97-AF65-F5344CB8AC3E}">
        <p14:creationId xmlns:p14="http://schemas.microsoft.com/office/powerpoint/2010/main" val="18966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 pitanje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/>
              <a:t>Da li smatrate da ova tehnološka dostignuća pomažu nastavi: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Da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Ne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Ne znam</a:t>
            </a:r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08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Pa gdje su podaci kada tako mijenjamo lokaciju?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46314" y="1996978"/>
            <a:ext cx="10570029" cy="4675965"/>
          </a:xfrm>
        </p:spPr>
        <p:txBody>
          <a:bodyPr>
            <a:noAutofit/>
          </a:bodyPr>
          <a:lstStyle/>
          <a:p>
            <a:r>
              <a:rPr lang="hr-HR" sz="2400" dirty="0"/>
              <a:t>Svi podaci se nalaze lokalno na:</a:t>
            </a:r>
          </a:p>
          <a:p>
            <a:pPr lvl="1"/>
            <a:r>
              <a:rPr lang="hr-HR" sz="2000" dirty="0" err="1"/>
              <a:t>Pc</a:t>
            </a:r>
            <a:r>
              <a:rPr lang="hr-HR" sz="2000" dirty="0"/>
              <a:t> računalu u školi</a:t>
            </a:r>
          </a:p>
          <a:p>
            <a:pPr lvl="1"/>
            <a:r>
              <a:rPr lang="hr-HR" sz="2000" dirty="0" err="1"/>
              <a:t>Pc</a:t>
            </a:r>
            <a:r>
              <a:rPr lang="hr-HR" sz="2000" dirty="0"/>
              <a:t> računalu kod kuće</a:t>
            </a:r>
          </a:p>
          <a:p>
            <a:pPr lvl="1"/>
            <a:r>
              <a:rPr lang="hr-HR" sz="2000" dirty="0"/>
              <a:t>Ili tabletu</a:t>
            </a:r>
          </a:p>
          <a:p>
            <a:pPr lvl="1"/>
            <a:r>
              <a:rPr lang="hr-HR" sz="2000" dirty="0"/>
              <a:t>Ili mobu</a:t>
            </a:r>
          </a:p>
          <a:p>
            <a:pPr lvl="1"/>
            <a:r>
              <a:rPr lang="hr-HR" sz="2000" dirty="0"/>
              <a:t>Ili ultrabook-u</a:t>
            </a:r>
          </a:p>
          <a:p>
            <a:r>
              <a:rPr lang="hr-HR" sz="2400" dirty="0"/>
              <a:t>Do 5 uređaja</a:t>
            </a:r>
          </a:p>
          <a:p>
            <a:r>
              <a:rPr lang="hr-HR" sz="2400" dirty="0"/>
              <a:t>Kada se bilo koji uređaj spoji na mrežu podaci se sinkroniziraju tako da uvijek imamo tekuću verziju bilježnice čim se uspostavi Internet spajanje.</a:t>
            </a:r>
          </a:p>
        </p:txBody>
      </p:sp>
    </p:spTree>
    <p:extLst>
      <p:ext uri="{BB962C8B-B14F-4D97-AF65-F5344CB8AC3E}">
        <p14:creationId xmlns:p14="http://schemas.microsoft.com/office/powerpoint/2010/main" val="8061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Idealno rješenje?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45688" y="1768378"/>
            <a:ext cx="11289111" cy="4675965"/>
          </a:xfrm>
        </p:spPr>
        <p:txBody>
          <a:bodyPr>
            <a:noAutofit/>
          </a:bodyPr>
          <a:lstStyle/>
          <a:p>
            <a:r>
              <a:rPr lang="hr-HR" sz="2400" dirty="0"/>
              <a:t>Možda je idealno rješenje imati PRIMARNO jedan uređaj u vidu </a:t>
            </a:r>
            <a:r>
              <a:rPr lang="hr-HR" sz="2400" dirty="0" err="1"/>
              <a:t>ultra</a:t>
            </a:r>
            <a:r>
              <a:rPr lang="hr-HR" sz="2400" dirty="0"/>
              <a:t> </a:t>
            </a:r>
            <a:r>
              <a:rPr lang="hr-HR" sz="2400" dirty="0" err="1"/>
              <a:t>book</a:t>
            </a:r>
            <a:r>
              <a:rPr lang="hr-HR" sz="2400" dirty="0"/>
              <a:t>-a s </a:t>
            </a:r>
            <a:r>
              <a:rPr lang="hr-HR" sz="2400" b="1" u="sng" dirty="0">
                <a:solidFill>
                  <a:srgbClr val="FF0000"/>
                </a:solidFill>
              </a:rPr>
              <a:t>aktivnom olovkom</a:t>
            </a:r>
            <a:r>
              <a:rPr lang="hr-HR" sz="2400" dirty="0"/>
              <a:t>  kojega nosimo u školskoj torbi (BYOD)</a:t>
            </a:r>
          </a:p>
          <a:p>
            <a:r>
              <a:rPr lang="hr-HR" sz="2400" dirty="0"/>
              <a:t>Uz pomoć ministarstva i roditelja osigurati svakom učeniku jedno takvo računalo koje bi se mijenjalo svake 4 godine.</a:t>
            </a:r>
          </a:p>
          <a:p>
            <a:r>
              <a:rPr lang="hr-HR" sz="2400" dirty="0"/>
              <a:t>Onda bi škole ostale bez računala. Naravno administracija bi ih zadržala kao i neke posebne specijalizirane učionice. </a:t>
            </a:r>
          </a:p>
          <a:p>
            <a:r>
              <a:rPr lang="hr-HR" sz="2400" dirty="0"/>
              <a:t>A školama bi preostalo uspostaviti samo dobru bežičnu ili žičnu </a:t>
            </a:r>
            <a:r>
              <a:rPr lang="hr-HR" sz="2400" dirty="0" err="1"/>
              <a:t>inetrnet</a:t>
            </a:r>
            <a:r>
              <a:rPr lang="hr-HR" sz="2400" dirty="0"/>
              <a:t> infrastrukturu.</a:t>
            </a:r>
          </a:p>
          <a:p>
            <a:r>
              <a:rPr lang="hr-HR" sz="2400" dirty="0"/>
              <a:t>Dakle izbacimo računala iz školskih učionica, odbacimo papir (čuvajmo prirodu) i imajmo </a:t>
            </a:r>
            <a:r>
              <a:rPr lang="hr-HR" sz="2400" b="1" dirty="0">
                <a:solidFill>
                  <a:srgbClr val="FF0000"/>
                </a:solidFill>
              </a:rPr>
              <a:t>konačno</a:t>
            </a:r>
            <a:r>
              <a:rPr lang="hr-HR" sz="2400" dirty="0"/>
              <a:t> računalo za svakog učenika</a:t>
            </a:r>
          </a:p>
          <a:p>
            <a:pPr marL="0" indent="0">
              <a:buNone/>
            </a:pPr>
            <a:r>
              <a:rPr lang="hr-H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2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972" y="192633"/>
            <a:ext cx="11560628" cy="834502"/>
          </a:xfrm>
        </p:spPr>
        <p:txBody>
          <a:bodyPr>
            <a:normAutofit fontScale="90000"/>
          </a:bodyPr>
          <a:lstStyle/>
          <a:p>
            <a:r>
              <a:rPr lang="hr-HR" dirty="0"/>
              <a:t>Uređaj s aktivnom olovkom – a ZAŠTO AKTIVNA OLOVKA?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337576" y="1027135"/>
            <a:ext cx="11854424" cy="5830865"/>
          </a:xfrm>
        </p:spPr>
        <p:txBody>
          <a:bodyPr>
            <a:normAutofit/>
          </a:bodyPr>
          <a:lstStyle/>
          <a:p>
            <a:r>
              <a:rPr lang="hr-HR" sz="2800" dirty="0"/>
              <a:t>Aktivnom olovkom možemo pisati po ekranu, normalno naslanjajući dio dlana na ekran – kao da pišemo u običnu bilježnicu</a:t>
            </a:r>
          </a:p>
          <a:p>
            <a:endParaRPr lang="hr-HR" sz="2800" dirty="0"/>
          </a:p>
          <a:p>
            <a:r>
              <a:rPr lang="hr-HR" sz="3600" dirty="0"/>
              <a:t>_________________________________________________</a:t>
            </a:r>
          </a:p>
          <a:p>
            <a:r>
              <a:rPr lang="hr-HR" sz="3600" dirty="0"/>
              <a:t>__________________________________________________</a:t>
            </a:r>
          </a:p>
          <a:p>
            <a:pPr marL="0" indent="0">
              <a:buNone/>
            </a:pPr>
            <a:endParaRPr lang="hr-HR" sz="2800" dirty="0"/>
          </a:p>
        </p:txBody>
      </p:sp>
      <p:pic>
        <p:nvPicPr>
          <p:cNvPr id="4" name="tmp95F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4.401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Rukopis 4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30115" y="3020102"/>
              <a:ext cx="10323422" cy="2159518"/>
            </p14:xfrm>
          </p:contentPart>
        </mc:Choice>
        <mc:Fallback>
          <p:pic>
            <p:nvPicPr>
              <p:cNvPr id="5" name="Rukopis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1115" y="3006785"/>
                <a:ext cx="10345381" cy="21857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6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9"/>
    </mc:Choice>
    <mc:Fallback xmlns="">
      <p:transition spd="slow" advTm="2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8" y="0"/>
            <a:ext cx="10976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48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5275" y="618517"/>
            <a:ext cx="11534775" cy="1596177"/>
          </a:xfrm>
        </p:spPr>
        <p:txBody>
          <a:bodyPr/>
          <a:lstStyle/>
          <a:p>
            <a:r>
              <a:rPr lang="hr-HR" dirty="0" err="1"/>
              <a:t>PrimjerI</a:t>
            </a:r>
            <a:r>
              <a:rPr lang="hr-HR" dirty="0"/>
              <a:t> uređaja POGODNIH ZA UČENIČKE BILJEŽNICE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1163926" cy="3424107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5" name="Pravokutnik 4">
            <a:hlinkClick r:id="rId2" tooltip="Microsoft Surface Pro 3"/>
          </p:cNvPr>
          <p:cNvSpPr/>
          <p:nvPr/>
        </p:nvSpPr>
        <p:spPr>
          <a:xfrm>
            <a:off x="1277252" y="4000259"/>
            <a:ext cx="7067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0070C0"/>
                </a:solidFill>
                <a:hlinkClick r:id="rId2"/>
              </a:rPr>
              <a:t>MICROSOFT SURFACE PRO 3</a:t>
            </a:r>
            <a:r>
              <a:rPr lang="hr-HR" sz="2800" dirty="0">
                <a:hlinkClick r:id="rId2"/>
              </a:rPr>
              <a:t>   </a:t>
            </a:r>
            <a:r>
              <a:rPr lang="hr-HR" sz="2800" dirty="0"/>
              <a:t>	7.599,00 Kn</a:t>
            </a:r>
          </a:p>
        </p:txBody>
      </p:sp>
    </p:spTree>
    <p:extLst>
      <p:ext uri="{BB962C8B-B14F-4D97-AF65-F5344CB8AC3E}">
        <p14:creationId xmlns:p14="http://schemas.microsoft.com/office/powerpoint/2010/main" val="25486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5275" y="618517"/>
            <a:ext cx="11534775" cy="1596177"/>
          </a:xfrm>
        </p:spPr>
        <p:txBody>
          <a:bodyPr/>
          <a:lstStyle/>
          <a:p>
            <a:r>
              <a:rPr lang="hr-HR" dirty="0" err="1"/>
              <a:t>PrimjerI</a:t>
            </a:r>
            <a:r>
              <a:rPr lang="hr-HR" dirty="0"/>
              <a:t> uređaja POGODNIH ZA UČENIČKE BILJEŽNICE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1163926" cy="3424107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1277252" y="4788007"/>
            <a:ext cx="1064637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0070C0"/>
                </a:solidFill>
                <a:hlinkClick r:id="rId2"/>
              </a:rPr>
              <a:t>LENOVO YOGA BOOK</a:t>
            </a:r>
            <a:r>
              <a:rPr lang="hr-HR" dirty="0"/>
              <a:t>				</a:t>
            </a:r>
            <a:r>
              <a:rPr lang="hr-HR" sz="2800" dirty="0"/>
              <a:t>5.999,00 Kn (Windows 10 inačica)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02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 - mobitel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0210" y="2301778"/>
            <a:ext cx="11685476" cy="3424107"/>
          </a:xfrm>
        </p:spPr>
        <p:txBody>
          <a:bodyPr>
            <a:normAutofit/>
          </a:bodyPr>
          <a:lstStyle/>
          <a:p>
            <a:r>
              <a:rPr lang="hr-HR" sz="3200" dirty="0"/>
              <a:t>u razred ulazim samo noseći svoj mobitel koji služi za:</a:t>
            </a:r>
          </a:p>
          <a:p>
            <a:pPr marL="1520825" indent="-617538">
              <a:buFont typeface="+mj-lt"/>
              <a:buAutoNum type="arabicPeriod"/>
            </a:pPr>
            <a:r>
              <a:rPr lang="hr-HR" sz="3000" b="1" dirty="0">
                <a:solidFill>
                  <a:srgbClr val="00B0F0"/>
                </a:solidFill>
              </a:rPr>
              <a:t>za kreiranje šifre za uporabu e-dnevnika</a:t>
            </a:r>
          </a:p>
          <a:p>
            <a:pPr marL="1520825" indent="-617538">
              <a:buFont typeface="+mj-lt"/>
              <a:buAutoNum type="arabicPeriod"/>
            </a:pPr>
            <a:r>
              <a:rPr lang="hr-HR" sz="3000" b="1" dirty="0">
                <a:solidFill>
                  <a:srgbClr val="00B0F0"/>
                </a:solidFill>
              </a:rPr>
              <a:t>Za dobivanje šifre kod uporabe Office-a 365</a:t>
            </a:r>
          </a:p>
        </p:txBody>
      </p:sp>
    </p:spTree>
    <p:extLst>
      <p:ext uri="{BB962C8B-B14F-4D97-AF65-F5344CB8AC3E}">
        <p14:creationId xmlns:p14="http://schemas.microsoft.com/office/powerpoint/2010/main" val="33230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4. pitanje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78345" y="2214694"/>
            <a:ext cx="10973426" cy="4164337"/>
          </a:xfrm>
        </p:spPr>
        <p:txBody>
          <a:bodyPr>
            <a:normAutofit/>
          </a:bodyPr>
          <a:lstStyle/>
          <a:p>
            <a:r>
              <a:rPr lang="hr-HR" sz="2800" b="1" dirty="0"/>
              <a:t>Da li bi podržali ideju osobnih učeničkih računala – </a:t>
            </a:r>
            <a:r>
              <a:rPr lang="hr-HR" sz="2800" b="1" dirty="0" err="1"/>
              <a:t>byod</a:t>
            </a:r>
            <a:r>
              <a:rPr lang="hr-HR" sz="2800" b="1" dirty="0"/>
              <a:t> (</a:t>
            </a:r>
            <a:r>
              <a:rPr lang="hr-HR" sz="2800" b="1" dirty="0" err="1"/>
              <a:t>bring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own</a:t>
            </a:r>
            <a:r>
              <a:rPr lang="hr-HR" sz="2800" b="1" dirty="0"/>
              <a:t> </a:t>
            </a:r>
            <a:r>
              <a:rPr lang="hr-HR" sz="2800" b="1" dirty="0" err="1"/>
              <a:t>device</a:t>
            </a:r>
            <a:r>
              <a:rPr lang="hr-HR" sz="2800" b="1" dirty="0"/>
              <a:t>):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Da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Ne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Ne znam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Još je prerano za ovakve krupne zahvate</a:t>
            </a:r>
          </a:p>
        </p:txBody>
      </p:sp>
    </p:spTree>
    <p:extLst>
      <p:ext uri="{BB962C8B-B14F-4D97-AF65-F5344CB8AC3E}">
        <p14:creationId xmlns:p14="http://schemas.microsoft.com/office/powerpoint/2010/main" val="5086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Predsjednica u školi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Moram se pohvaliti da je ovo ljeto predsjednica republike posjetila našu školu GDJE SMO JOJ PREZENTIRALI IDEJU KOJA JOJ SE UČINILA ZANIMLJIVOM</a:t>
            </a:r>
          </a:p>
          <a:p>
            <a:r>
              <a:rPr lang="hr-HR" sz="2800" dirty="0"/>
              <a:t>Evo što je izjavila: </a:t>
            </a:r>
            <a:r>
              <a:rPr lang="hr-HR" sz="2800" dirty="0">
                <a:hlinkClick r:id="rId2"/>
              </a:rPr>
              <a:t>Predsjednica U RAZREDU</a:t>
            </a:r>
            <a:endParaRPr lang="hr-HR" sz="2800" dirty="0"/>
          </a:p>
          <a:p>
            <a:pPr marL="0" indent="0">
              <a:buNone/>
            </a:pP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9144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5. pitanje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r-HR" sz="3200" b="1" dirty="0" err="1"/>
              <a:t>Ocjenite</a:t>
            </a:r>
            <a:r>
              <a:rPr lang="hr-HR" sz="3200" b="1" dirty="0"/>
              <a:t> predavanje: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Odlično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Dobro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Zadovoljavajuće</a:t>
            </a:r>
          </a:p>
          <a:p>
            <a:pPr marL="800100" lvl="1" indent="-342900">
              <a:buFont typeface="+mj-lt"/>
              <a:buAutoNum type="alphaUcPeriod"/>
            </a:pPr>
            <a:r>
              <a:rPr lang="hr-HR" sz="3600" b="1" dirty="0">
                <a:solidFill>
                  <a:srgbClr val="FF0000"/>
                </a:solidFill>
              </a:rPr>
              <a:t>Nije mi se svidjelo</a:t>
            </a:r>
          </a:p>
        </p:txBody>
      </p:sp>
    </p:spTree>
    <p:extLst>
      <p:ext uri="{BB962C8B-B14F-4D97-AF65-F5344CB8AC3E}">
        <p14:creationId xmlns:p14="http://schemas.microsoft.com/office/powerpoint/2010/main" val="22090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likovni rezultat za office 3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681" y="1778833"/>
            <a:ext cx="7589505" cy="4269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2255" y="75591"/>
            <a:ext cx="10364451" cy="1596177"/>
          </a:xfrm>
        </p:spPr>
        <p:txBody>
          <a:bodyPr>
            <a:normAutofit/>
          </a:bodyPr>
          <a:lstStyle/>
          <a:p>
            <a:r>
              <a:rPr lang="hr-HR" sz="66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Hvala na pažnji !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46" y="1951253"/>
            <a:ext cx="8913593" cy="2462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4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2004" y="139545"/>
            <a:ext cx="10364451" cy="709541"/>
          </a:xfrm>
        </p:spPr>
        <p:txBody>
          <a:bodyPr/>
          <a:lstStyle/>
          <a:p>
            <a:r>
              <a:rPr lang="hr-HR" dirty="0"/>
              <a:t>1. pitanje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" y="1034143"/>
            <a:ext cx="12192000" cy="5932714"/>
          </a:xfrm>
        </p:spPr>
        <p:txBody>
          <a:bodyPr>
            <a:normAutofit/>
          </a:bodyPr>
          <a:lstStyle/>
          <a:p>
            <a:r>
              <a:rPr lang="hr-HR" sz="3600" dirty="0"/>
              <a:t>Tko bi od vas želio ići ovako, slobodan od papira, na nastavu?</a:t>
            </a:r>
          </a:p>
          <a:p>
            <a:r>
              <a:rPr lang="hr-HR" sz="3600" dirty="0"/>
              <a:t>Svaki od vas je dobio anketni papir formata a4 na kojem se nalazi unikatni grafički simbol </a:t>
            </a:r>
          </a:p>
          <a:p>
            <a:r>
              <a:rPr lang="hr-HR" sz="3600" dirty="0"/>
              <a:t>Uz svaku stranicu grafičkog simbola nalazi se slovo odgovora: a, b, c, d</a:t>
            </a:r>
          </a:p>
        </p:txBody>
      </p:sp>
    </p:spTree>
    <p:extLst>
      <p:ext uri="{BB962C8B-B14F-4D97-AF65-F5344CB8AC3E}">
        <p14:creationId xmlns:p14="http://schemas.microsoft.com/office/powerpoint/2010/main" val="36344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5340" y="201881"/>
            <a:ext cx="6530468" cy="640178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893043" y="198483"/>
            <a:ext cx="212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ODGOVOR</a:t>
            </a:r>
          </a:p>
        </p:txBody>
      </p:sp>
      <p:cxnSp>
        <p:nvCxnSpPr>
          <p:cNvPr id="7" name="Ravni poveznik sa strelicom 6"/>
          <p:cNvCxnSpPr/>
          <p:nvPr/>
        </p:nvCxnSpPr>
        <p:spPr>
          <a:xfrm flipH="1">
            <a:off x="3556000" y="490871"/>
            <a:ext cx="5100167" cy="19255"/>
          </a:xfrm>
          <a:prstGeom prst="straightConnector1">
            <a:avLst/>
          </a:prstGeom>
          <a:ln w="1016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9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2328" y="106879"/>
            <a:ext cx="6530468" cy="640178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893043" y="198483"/>
            <a:ext cx="212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ODGOVOR</a:t>
            </a:r>
          </a:p>
        </p:txBody>
      </p:sp>
      <p:cxnSp>
        <p:nvCxnSpPr>
          <p:cNvPr id="7" name="Ravni poveznik sa strelicom 6"/>
          <p:cNvCxnSpPr/>
          <p:nvPr/>
        </p:nvCxnSpPr>
        <p:spPr>
          <a:xfrm flipH="1">
            <a:off x="3556000" y="490871"/>
            <a:ext cx="5100167" cy="19255"/>
          </a:xfrm>
          <a:prstGeom prst="straightConnector1">
            <a:avLst/>
          </a:prstGeom>
          <a:ln w="1016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5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889" y="178132"/>
            <a:ext cx="6530468" cy="640178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893043" y="198483"/>
            <a:ext cx="212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ODGOVOR</a:t>
            </a:r>
          </a:p>
        </p:txBody>
      </p:sp>
      <p:cxnSp>
        <p:nvCxnSpPr>
          <p:cNvPr id="7" name="Ravni poveznik sa strelicom 6"/>
          <p:cNvCxnSpPr/>
          <p:nvPr/>
        </p:nvCxnSpPr>
        <p:spPr>
          <a:xfrm flipH="1">
            <a:off x="3556000" y="490871"/>
            <a:ext cx="5100167" cy="19255"/>
          </a:xfrm>
          <a:prstGeom prst="straightConnector1">
            <a:avLst/>
          </a:prstGeom>
          <a:ln w="1016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0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8" y="198483"/>
            <a:ext cx="6530468" cy="640178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893043" y="198483"/>
            <a:ext cx="212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ODGOVOR</a:t>
            </a:r>
          </a:p>
        </p:txBody>
      </p:sp>
      <p:cxnSp>
        <p:nvCxnSpPr>
          <p:cNvPr id="7" name="Ravni poveznik sa strelicom 6"/>
          <p:cNvCxnSpPr/>
          <p:nvPr/>
        </p:nvCxnSpPr>
        <p:spPr>
          <a:xfrm flipH="1">
            <a:off x="3556000" y="490871"/>
            <a:ext cx="5100167" cy="19255"/>
          </a:xfrm>
          <a:prstGeom prst="straightConnector1">
            <a:avLst/>
          </a:prstGeom>
          <a:ln w="1016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8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2004" y="139545"/>
            <a:ext cx="10364451" cy="709541"/>
          </a:xfrm>
        </p:spPr>
        <p:txBody>
          <a:bodyPr/>
          <a:lstStyle/>
          <a:p>
            <a:r>
              <a:rPr lang="hr-HR" dirty="0"/>
              <a:t>1. pitanje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" y="1034143"/>
            <a:ext cx="12192000" cy="5932714"/>
          </a:xfrm>
        </p:spPr>
        <p:txBody>
          <a:bodyPr>
            <a:normAutofit lnSpcReduction="10000"/>
          </a:bodyPr>
          <a:lstStyle/>
          <a:p>
            <a:r>
              <a:rPr lang="hr-HR" sz="2800" dirty="0"/>
              <a:t>Odaberite ponuđene odgovore:</a:t>
            </a:r>
          </a:p>
          <a:p>
            <a:pPr marL="533400" lvl="1" indent="-261938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Želio bih tako ulaziti u razred bez ikakvih fizičkih klasičnih sredstava/pomagala  za rad</a:t>
            </a:r>
          </a:p>
          <a:p>
            <a:pPr marL="533400" lvl="1" indent="-261938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Ne bih željela/želio – više volim klasiku</a:t>
            </a:r>
          </a:p>
          <a:p>
            <a:pPr marL="533400" lvl="1" indent="-261938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Svejedno mi je</a:t>
            </a:r>
          </a:p>
          <a:p>
            <a:pPr marL="533400" lvl="1" indent="-261938">
              <a:buFont typeface="+mj-lt"/>
              <a:buAutoNum type="alphaUcPeriod"/>
            </a:pPr>
            <a:r>
              <a:rPr lang="hr-HR" sz="2800" b="1" dirty="0">
                <a:solidFill>
                  <a:srgbClr val="FF0000"/>
                </a:solidFill>
              </a:rPr>
              <a:t>Nisam nastavnik</a:t>
            </a:r>
          </a:p>
          <a:p>
            <a:r>
              <a:rPr lang="hr-HR" sz="2800" dirty="0"/>
              <a:t>Dignite listove sa svojim odgovorima i pričekajte skeniranje odgovora</a:t>
            </a:r>
          </a:p>
          <a:p>
            <a:r>
              <a:rPr lang="hr-HR" sz="2800" dirty="0"/>
              <a:t>Anketa je anonimna jer nisam pridijelio vaše grafičke simbole vašim imenima (inače može se svakom grafičkom simbolu pridijeliti ime)</a:t>
            </a:r>
          </a:p>
          <a:p>
            <a:r>
              <a:rPr lang="hr-HR" sz="2800" dirty="0"/>
              <a:t>Rezultate vidite na ekranu</a:t>
            </a:r>
          </a:p>
        </p:txBody>
      </p:sp>
    </p:spTree>
    <p:extLst>
      <p:ext uri="{BB962C8B-B14F-4D97-AF65-F5344CB8AC3E}">
        <p14:creationId xmlns:p14="http://schemas.microsoft.com/office/powerpoint/2010/main" val="36811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3819|recordLength=23893|start=0|end=23819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ecaT8JAwAAACEAAAAkAAAABwMAAAAAAQAAAEAAAAAECUlua0F0b21WMQIAAAAJBAAAAAkFAAAACQYAAAAJBwAAAAkIAAAACQkAAAAJCgAAAAkLAAAACQwAAAAJDQAAAAkOAAAACQ8AAAAJEAAAAAkRAAAACRIAAAAJEwAAAAkUAAAACRUAAAAJFgAAAAkXAAAACRgAAAAJGQAAAAkaAAAACRsAAAAJHAAAAAkdAAAACR4AAAAJHwAAAAkgAAAACSEAAAAJIgAAAAkjAAAACSQAAAANHwUEAAAAC1BlblN0cm9rZVYxBAAAAApBdHRyaWJ1dGVzBVRyYWNlCVN0YXJ0VGltZQRUeXBlBAQABA9QZW5BdHRyaWJ1dGVzVjECAAAACklua1RyYWNlVjECAAAAEAxBY3Rpb25UeXBlVjECAAAAAgAAAAklAAAACSYAAAAmBwAAAAAAAAXZ////DEFjdGlvblR5cGVWMQEAAAAHdmFsdWVfXwAIAgAAAAAAAAABBQAAAAQAAAAJKAAAAAkpAAAACQkAAAAAAAAB1v///9n///8AAAAAAQYAAAAEAAAACSsAAAAJLAAAADsLAAAAAAAAAdP////Z////AAAAAAEHAAAABAAAAAkuAAAACS8AAAA4DgAAAAAAAAHQ////2f///wAAAAABCAAAAAQAAAAJMQAAAAkyAAAAMg8AAAAAAAABzf///9n///8AAAAAAQkAAAAEAAAACTQAAAAJNQAAAOESAAAAAAAAAcr////Z////AAAAAAEKAAAABAAAAAk3AAAACTgAAAAUFQAAAAAAAAHH////2f///wAAAAABCwAAAAQAAAAJOgAAAAk7AAAAKhcAAAAAAAABxP///9n///8AAAAAAQwAAAAEAAAACT0AAAAJPgAAAJIYAAAAAAAAAcH////Z////AAAAAAENAAAABAAAAAlAAAAACUEAAAB2GgAAAAAAAAG+////2f///wAAAAABDgAAAAQAAAAJQwAAAAlEAAAAVRsAAAAAAAABu////9n///8AAAAAAQ8AAAAEAAAACUYAAAAJRwAAACAcAAAAAAAAAbj////Z////AAAAAAEQAAAABAAAAAlJAAAACUoAAADiHgAAAAAAAAG1////2f///wAAAAABEQAAAAQAAAAJTAAAAAlNAAAAMiEAAAAAAAABsv///9n///8AAAAAARIAAAAEAAAACU8AAAAJUAAAALIjAAAAAAAAAa/////Z////AAAAAAETAAAABAAAAAlSAAAACVMAAAAnKAAAAAAAAAGs////2f///wAAAAABFAAAAAQAAAAJVQAAAAlWAAAA+CoAAAAAAAABqf///9n///8AAAAAARUAAAAEAAAACVgAAAAJWQAAAKIsAAAAAAAAAab////Z////AAAAAAEWAAAABAAAAAlbAAAACVwAAAD4LgAAAAAAAAGj////2f///wAAAAABFwAAAAQAAAAJXgAAAAlfAAAARTAAAAAAAAABoP///9n///8AAAAAARgAAAAEAAAACWEAAAAJYgAAAOo1AAAAAAAAAZ3////Z////AAAAAAEZAAAABAAAAAlkAAAACWUAAAB+OAAAAAAAAAGa////2f///wAAAAABGgAAAAQAAAAJZwAAAAloAAAASjkAAAAAAAABl////9n///8AAAAAARsAAAAEAAAACWoAAAAJawAAAGc6AAAAAAAAAZT////Z////AAAAAAEcAAAABAAAAAltAAAACW4AAAAEOwAAAAAAAAGR////2f///wAAAAABHQAAAAQAAAAJcAAAAAlxAAAAFD4AAAAAAAABjv///9n///8AAAAAAR4AAAAEAAAACXMAAAAJdAAAALhAAAAAAAAAAYv////Z////AAAAAAEfAAAABAAAAAl2AAAACXcAAADAQQAAAAAAAAGI////2f///wAAAAABIAAAAAQAAAAJeQAAAAl6AAAAuEMAAAAAAAABhf///9n///8AAAAAASEAAAAEAAAACXwAAAAJfQAAALRHAAAAAAAAAYL////Z////AAAAAAEiAAAABAAAAAl/AAAACYAAAACPSAAAAAAAAAF/////2f///wAAAAABIwAAAAQAAAAJggAAAAmDAAAAR08AAAAAAAABfP///9n///8AAAAAASQAAAAEAAAACYUAAAAJhgAAAFVQAAAAAAAAAXn////Z////AAAAAAUlAAAAD1BlbkF0dHJpYnV0ZXNWMQoAAAAHX2NvbG9yQQdfY29sb3JSB19jb2xvckcHX2NvbG9yQgpGaXRUb0N1cnZlBkhlaWdodA5JZ25vcmVQcmVzc3VyZQ1Jc0hpZ2hsaWdodGVyBVNoYXBlBVdpZHRoAAAAAAAAAAAEAAICAgIBBgEBDEJydXNoU2hhcGVWMQIAAAAGAgAAAP8AAAAAAAAAAAAACEAAAAV4////DEJydXNoU2hhcGVWMQEAAAAHdmFsdWVfXwAIAgAAAAEAAAAAAAAAAAAIQAUmAAAACklua1RyYWNlVjEDAAAADUxpc3RgMStfaXRlbXMMTGlzdGAxK19zaXplD0xpc3RgMStfdmVyc2lvbgQAABhTaGFyZWQuSW5raW5nLklua1BvaW50W10CAAAACAgCAAAACYkAAAAlAAAAJQAAAAEoAAAAJQAAAP8AAAAAAAAAAAAACEAAAAF2////eP///wEAAAAAAAAAAAAIQAEpAAAAJgAAAAmLAAAALAAAACwAAAABKwAAACUAAAD/AAAAAAAAAAAAAAhAAAABdP///3j///8BAAAAAAAAAAAACEABLAAAACYAAAAJjQAAAGEAAABhAAAAAS4AAAAlAAAA/wAAAAAAAAAAAAAIQAAAAXL///94////AQAAAAAAAAAAAAhAAS8AAAAmAAAACY8AAAATAAAAEwAAAAExAAAAJQAAAP8AAAAAAAAAAAAACEAAAAFw////eP///wEAAAAAAAAAAAAIQAEyAAAAJgAAAAmRAAAAXQAAAF0AAAABNAAAACUAAAD/AAAAAAAAAAAAAAhAAAABbv///3j///8BAAAAAAAAAAAACEABNQAAACYAAAAJkwAAADoAAAA6AAAAATcAAAAlAAAA/wAAAAAAAAAAAAAIQAAAAWz///94////AQAAAAAAAAAAAAhAATgAAAAmAAAACZUAAAAjAAAAIwAAAAE6AAAAJQAAAP8AAAAAAAAAAAAACEAAAAFq////eP///wEAAAAAAAAAAAAIQAE7AAAAJgAAAAmXAAAAIgAAACIAAAABPQAAACUAAAD/AAAAAAAAAAAAAAhAAAABaP///3j///8BAAAAAAAAAAAACEABPgAAACYAAAAJmQAAADoAAAA6AAAAAUAAAAAlAAAA/wAAAAAAAAAAAAAIQAAAAWb///94////AQAAAAAAAAAAAAhAAUEAAAAmAAAACZsAAAAWAAAAFgAAAAFDAAAAJQAAAP8AAAAAAAAAAAAACEAAAAFk////eP///wEAAAAAAAAAAAAIQAFEAAAAJgAAAAmdAAAAEQAAABEAAAABRgAAACUAAAD/AAAAAAAAAAAAAAhAAAABYv///3j///8BAAAAAAAAAAAACEABRwAAACYAAAAJnwAAAE8AAABPAAAAAUkAAAAlAAAA/wAAAAAAAAAAAAAIQAAAAWD///94////AQAAAAAAAAAAAAhAAUoAAAAmAAAACaEAAAAIAAAACAAAAAFMAAAAJQAAAP8AAAAAAAAAAAAACEAAAAFe////eP///wEAAAAAAAAAAAAIQAFNAAAAJgAAAAmjAAAARAAAAEQAAAABTwAAACUAAAD/AAAAAAAAAAAAAAhAAAABXP///3j///8BAAAAAAAAAAAACEABUAAAACYAAAAJpQAAAHAAAABwAAAAAVIAAAAlAAAA/wAAAAAAAAAAAAAIQAAAAVr///94////AQAAAAAAAAAAAAhAAVMAAAAmAAAACacAAABeAAAAXgAAAAFVAAAAJQAAAP8AAAAAAAAAAAAACEAAAAFY////eP///wEAAAAAAAAAAAAIQAFWAAAAJgAAAAmpAAAAJQAAACUAAAABWAAAACUAAAD/AAAAAAAAAAAAAAhAAAABVv///3j///8BAAAAAAAAAAAACEABWQAAACYAAAAJqwAAADsAAAA7AAAAAVsAAAAlAAAA/wAAAAAAAAAAAAAIQAAAAVT///94////AQAAAAAAAAAAAAhAAVwAAAAmAAAACa0AAAAaAAAAGgAAAAFeAAAAJQAAAP8AAAAAAAAAAAAACEAAAAFS////eP///wEAAAAAAAAAAAAIQAFfAAAAJgAAAAmvAAAAsQAAALEAAAABYQAAACUAAAD/AAAAAAAAAAAAAAhAAAABUP///3j///8BAAAAAAAAAAAACEABYgAAACYAAAAJsQAAAEUAAABFAAAAAWQAAAAlAAAA/wAAAAAAAAAAAAAIQAAAAU7///94////AQAAAAAAAAAAAAhAAWUAAAAmAAAACbMAAAAIAAAACAAAAAFnAAAAJQAAAP8AAAAAAAAAAAAACEAAAAFM////eP///wEAAAAAAAAAAAAIQAFoAAAAJgAAAAm1AAAAEgAAABIAAAABagAAACUAAAD/AAAAAAAAAAAAAAhAAAABSv///3j///8BAAAAAAAAAAAACEABawAAACYAAAAJtwAAAAcAAAAHAAAAAW0AAAAlAAAA/wAAAAAAAAAAAAAIQAAAAUj///94////AQAAAAAAAAAAAAhAAW4AAAAmAAAACbkAAAAfAAAAHwAAAAFwAAAAJQAAAP8AAAAAAAAAAAAACEAAAAFG////eP///wEAAAAAAAAAAAAIQAFxAAAAJgAAAAm7AAAAQAAAAEAAAAABcwAAACUAAAD/AAAAAAAAAAAAAAhAAAABRP///3j///8BAAAAAAAAAAAACEABdAAAACYAAAAJvQAAABIAAAASAAAAAXYAAAAlAAAA/wAAAAAAAAAAAAAIQAAAAUL///94////AQAAAAAAAAAAAAhAAXcAAAAmAAAACb8AAAA5AAAAOQAAAAF5AAAAJQAAAP8AAAAAAAAAAAAACEAAAAFA////eP///wEAAAAAAAAAAAAIQAF6AAAAJgAAAAnBAAAAdQAAAHUAAAABfAAAACUAAAD/AAAAAAAAAAAAAAhAAAABPv///3j///8BAAAAAAAAAAAACEABfQAAACYAAAAJwwAAAAsAAAALAAAAAX8AAAAlAAAA/wAAAAAAAAAAAAAIQAAAATz///94////AQAAAAAAAAAAAAhAAYAAAAAmAAAACcUAAADHAAAAxwAAAAGCAAAAJQAAAP8AAAAAAAAAAAAACEAAAAE6////eP///wEAAAAAAAAAAAAIQAGDAAAAJgAAAAnHAAAACQAAAAkAAAABhQAAACUAAAD/AAAAAAAAAAAAAAhAAAABOP///3j///8BAAAAAAAAAAAACEABhgAAACYAAAAJyQAAAAsAAAALAAAAB4kAAAAAAQAAAEAAAAAECklua1BvaW50VjECAAAACcoAAAAJywAAAAnMAAAACc0AAAAJzgAAAAnPAAAACdAAAAAJ0QAAAAnSAAAACdMAAAAJ1AAAAAnVAAAACdYAAAAJ1wAAAAnYAAAACdkAAAAJ2gAAAAnbAAAACdwAAAAJ3QAAAAneAAAACd8AAAAJ4AAAAAnhAAAACeIAAAAJ4wAAAAnkAAAACeUAAAAJ5gAAAAnnAAAACegAAAAJ6QAAAAnqAAAACesAAAAJ7AAAAAntAAAACe4AAAANGweLAAAAAAEAAABAAAAABApJbmtQb2ludFYxA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NFAeNAAAAAAEAAACAAAAABApJbmtQb2ludFYxAgAAAAkbAQAACRwBAAAJHQE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DR8HjwAAAAABAAAAIAAAAAQKSW5rUG9pbnRWMQIAAAAJfAEAAAl9AQAACX4BAAAJfwEAAAmAAQAACYEBAAAJggEAAAmDAQAACYQBAAAJhQEAAAmGAQAACYcBAAAJiAEAAAmJAQAACYoBAAAJiwEAAAmMAQAACY0BAAAJjgEAAA0NB5EAAAAAAQAAAIAAAAAECklua1BvaW50VjECAA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+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DSMHkwAAAAABAAAAQAAAAAQKSW5rUG9pbnRWMQIA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0GB5UAAAAAAQAAAEAAAAAECklua1BvaW50VjECAAAACSYCAAAJJwIAAAkoAgAACSkCAAAJKgIAAAkrAgAACSwCAAAJLQIAAAkuAgAACS8CAAAJMAIAAAkxAgAACTICAAAJMwIAAAk0AgAACTUCAAAJNgIAAAk3AgAACTgCAAAJOQIAAAk6AgAACTsCAAAJPAIAAAk9AgAACT4CAAAJPwIAAAlAAgAACUECAAAJQgIAAAlDAgAACUQCAAAJRQIAAAlGAgAACUcCAAAJSAIAAA0dB5cAAAAAAQAAAEAAAAAECklua1BvaW50VjECAAAACUkCAAAJSgIAAAlLAgAACUwCAAAJTQIAAAlOAgAACU8CAAAJUAIAAAlRAgAACVICAAAJUwIAAAlUAgAACVUCAAAJVgIAAAlXAgAACVgCAAAJWQIAAAlaAgAACVsCAAAJXAIAAAldAgAACV4CAAAJXwIAAAlgAgAACWECAAAJYgIAAAljAgAACWQCAAAJZQIAAAlmAgAACWcCAAAJaAIAAAlpAgAACWoCAAANHgeZAAAAAAEAAABAAAAABApJbmtQb2ludFYxAgA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DQYHmwAAAAABAAAAIAAAAAQKSW5rUG9pbnRWMQIAAAAJpQIAAAmmAgAACacCAAAJqAIAAAmpAgAACaoCAAAJqwIAAAmsAgAACa0CAAAJrgIAAAmvAgAACbACAAAJsQIAAAmyAgAACbMCAAAJtAIAAAm1AgAACbYCAAAJtwIAAAm4AgAACbkCAAAJugIAAA0KB50AAAAAAQAAACAAAAAECklua1BvaW50VjECAAAACbsCAAAJvAIAAAm9AgAACb4CAAAJvwIAAAnAAgAACcECAAAJwgIAAAnDAgAACcQCAAAJxQIAAAnGAgAACccCAAAJyAIAAAnJAgAACcoCAAAJywIAAA0PB58AAAAAAQAAAIAAAAAECklua1BvaW50VjECAA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+gIAAAn7AgAACfwCAAAJ/QIAAAn+AgAACf8CAAAJAAMAAAkBAwAACQIDAAAJAwMAAAkEAwAACQUDAAAJBgMAAAkHAwAACQgDAAAJCQMAAAkKAwAACQsDAAAJDAMAAAkNAwAACQ4DAAAJDwMAAAkQAwAACREDAAAJEgMAAAkTAwAACRQDAAAJFQMAAAkWAwAACRcDAAAJGAMAAAkZAwAACRoDAAANMQehAAAAAAEAAAAIAAAABApJbmtQb2ludFYxAgAAAAkbAwAACRwDAAAJHQMAAAkeAwAACR8DAAAJIAMAAAkhAwAACSIDAAAHowAAAAABAAAAgAAAAAQKSW5rUG9pbnRWMQIAAAAJIwMAAAkkAwAACSUDAAAJJgMAAAknAwAACSgDAAAJKQMAAAkqAwAACSsDAAAJLAMAAAktAwAACS4DAAAJLwMAAAkwAwAACTEDAAAJMgMAAAkzAwAACTQDAAAJNQMAAAk2AwAACTcDAAAJOAMAAAk5AwAACToDAAAJOwMAAAk8AwAACT0DAAAJPgMAAAk/AwAACUADAAAJQQMAAAlCAwAACUMDAAAJRAMAAAlFAwAACUYDAAAJRwMAAAlIAwAACUkDAAAJSgMAAAlLAwAACUwDAAAJTQMAAAlOAwAACU8DAAAJUAMAAAlRAwAACVIDAAAJUwMAAAlUAwAACVUDAAAJVgMAAAlXAwAACVgDAAAJWQMAAAlaAwAACVsDAAAJXAMAAAldAwAACV4DAAAJXwMAAAlgAwAACWEDAAAJYgMAAAljAwAACWQDAAAJZQMAAAlmAwAADTwHpQAAAAABAAAAgAAAAAQKSW5rUG9pbnRWMQIA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/AwAACcADAAAJwQMAAAnCAwAACcMDAAAJxAMAAAnFAwAACcYDAAAJxwMAAAnIAwAACckDAAAJygMAAAnLAwAACcwDAAAJzQMAAAnOAwAACc8DAAAJ0AMAAAnRAwAACdIDAAAJ0wMAAAnUAwAACdUDAAAJ1gMAAA0QB6cAAAAAAQAAAIAAAAAECklua1BvaW50VjECAAAACdcDAAAJ2AMAAAnZAwAACdoDAAAJ2wMAAAncAwAACd0DAAAJ3gMAAAnfAwAACeADAAAJ4QMAAAniAwAACeMDAAAJ5AMAAAnlAwAACeYDAAAJ5wMAAAnoAwAACekDAAAJ6gMAAAnrAwAACewDAAAJ7QMAAAnuAwAACe8DAAAJ8AMAAAnxAwAACfIDAAAJ8wMAAAn0AwAACfUDAAAJ9gMAAAn3AwAACfgDAAAJ+QMAAAn6AwAACfsDAAAJ/AMAAAn9AwAACf4DAAAJ/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NIgepAAAAAAEAAABAAAAABApJbmtQb2ludFYxAgAAAAk1BAAACTYEAAAJNwQAAAk4BAAACTkEAAAJOgQAAAk7BAAACTwEAAAJPQQAAAk+BAAACT8EAAAJQAQAAAlBBAAACUIEAAAJQwQAAAlEBAAACUUEAAAJRgQAAAlHBAAACUgEAAAJSQQAAAlKBAAACUsEAAAJTAQAAAlNBAAACU4EAAAJTwQAAAlQBAAACVEEAAAJUgQAAAlTBAAACVQEAAAJVQQAAAlWBAAACVcEAAAJWAQAAAlZBAAADRsHqwAAAAABAAAAQAAAAAQKSW5rUG9pbnRWMQIAAAAJWgQAAAlbBAAACVwEAAAJXQQAAAleBAAACV8EAAAJYAQAAAlhBAAACWIEAAAJYwQAAAlkBAAACWUEAAAJZgQAAAlnBAAACWgEAAAJaQQAAAlqBAAACWsEAAAJbAQAAAltBAAACW4EAAAJbwQAAAlwBAAACXEEAAAJcgQAAAlzBAAACXQEAAAJdQQAAAl2BAAACXcEAAAJeAQAAAl5BAAACXoEAAAJewQAAAl8BAAACX0EAAAJfgQAAAl/BAAACYAEAAAJgQQAAAmCBAAACYMEAAAJhAQAAAmFBAAACYYEAAAJhwQAAAmIBAAACYkEAAAJigQAAAmLBAAACYwEAAAJjQQAAAmOBAAACY8EAAAJkAQAAAmRBAAACZIEAAAJkwQAAAmUBAAADQUHrQAAAAABAAAAIAAAAAQKSW5rUG9pbnRWMQIAAAAJlQQAAAmWBAAACZcEAAAJmAQAAAmZBAAACZoEAAAJmwQAAAmcBAAACZ0EAAAJngQAAAmfBAAACaAEAAAJoQQAAAmiBAAACaMEAAAJpAQAAAmlBAAACaYEAAAJpwQAAAmoBAAACakEAAAJqgQAAAmrBAAACawEAAAJrQQAAAmuBAAADQYHrwAAAAABAAAAAAEAAAQKSW5rUG9pbnRWMQIAAAAJrwQAAAmwBAAACbEEAAAJsgQAAAmzBAAACbQEAAAJtQQAAAm2BAAACbcEAAAJuAQAAAm5BAAACboEAAAJuwQAAAm8BAAACb0EAAAJvgQAAAm/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+gQAAAn7BAAACfwEAAAJ/QQAAAn+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NTwexAAAAAAEAAACAAAAABApJbmtQb2ludFYxAgAAAAlgBQAACWEFAAAJYgUAAAljBQAACWQFAAAJZQUAAAlmBQAACWcFAAAJaAUAAAlpBQAACWoFAAAJawUAAAlsBQAACW0FAAAJbgUAAAlvBQAACXAFAAAJcQUAAAlyBQAACXMFAAAJdAUAAAl1BQAACXYFAAAJdwUAAAl4BQAACXkFAAAJegUAAAl7BQAACXwFAAAJfQUAAAl+BQAACX8FAAAJgAUAAAmBBQAACYIFAAAJgwUAAAmEBQAACYUFAAAJhgUAAAmHBQAACYgFAAAJiQUAAAmKBQAACYsFAAAJjAUAAAmNBQAACY4FAAAJjwUAAAmQBQAACZEFAAAJkgUAAAmTBQAACZQFAAAJlQUAAAmWBQAACZcFAAAJmAUAAAmZBQAACZoFAAAJmwUAAAmcBQAACZ0FAAAJngUAAAmfBQAACaAFAAAJoQUAAAmiBQAACaMFAAAJpAUAAA07B7MAAAAAAQAAAAgAAAAECklua1BvaW50VjECAAAACaUFAAAJpgUAAAmnBQAACagFAAAJqQUAAAmqBQAACasFAAAJrAUAAAe1AAAAAAEAAAAgAAAABApJbmtQb2ludFYxAgAAAAmtBQAACa4FAAAJrwUAAAmwBQAACbEFAAAJsgUAAAmzBQAACbQFAAAJtQUAAAm2BQAACbcFAAAJuAUAAAm5BQAACboFAAAJuwUAAAm8BQAACb0FAAAJvgUAAA0OB7cAAAAAAQAAAAgAAAAECklua1BvaW50VjECAAAACb8FAAAJwAUAAAnBBQAACcIFAAAJwwUAAAnEBQAACcUFAAAKB7kAAAAAAQAAACAAAAAECklua1BvaW50VjECAAAACcYFAAAJxwUAAAnIBQAACckFAAAJygUAAAnLBQAACcwFAAAJzQUAAAnOBQAACc8FAAAJ0AUAAAnRBQAACdIFAAAJ0wUAAAnUBQAACdUFAAAJ1gUAAAnXBQAACdgFAAAJ2QUAAAnaBQAACdsFAAAJ3AUAAAndBQAACd4FAAAJ3wUAAAngBQAACeEFAAAJ4gUAAAnjBQAACeQFAAAKB7sAAAAAAQAAAEAAAAAECklua1BvaW50VjECAAAACeUFAAAJ5gUAAAnnBQAACegFAAAJ6QUAAAnqBQAACesFAAAJ7AUAAAntBQAACe4FAAAJ7wUAAAnwBQAACfEFAAAJ8gUAAAnzBQAACfQFAAAJ9QUAAAn2BQAACfcFAAAJ+AUAAAn5BQAACfoFAAAJ+wUAAAn8BQAACf0FAAAJ/gUAAAn/BQAACQAGAAAJAQYAAAkCBgAACQMGAAAJBAYAAAkFBgAACQYGAAAJBwYAAAkIBgAACQkGAAAJCgYAAAkLBgAACQwGAAAJDQYAAAkOBgAACQ8GAAAJEAYAAAkRBgAACRIGAAAJEwYAAAkUBgAACRUGAAAJFgYAAAkXBgAACRgGAAAJGQYAAAkaBgAACRsGAAAJHAYAAAkdBgAACR4GAAAJHwYAAAkgBgAACSEGAAAJIgYAAAkjBgAACSQGAAAHvQAAAAABAAAAIAAAAAQKSW5rUG9pbnRWMQIAAAAJJQYAAAkmBgAACScGAAAJKAYAAAkpBgAACSoGAAAJKwYAAAksBgAACS0GAAAJLgYAAAkvBgAACTAGAAAJMQYAAAkyBgAACTMGAAAJNAYAAAk1BgAACTYGAAANDge/AAAAAAEAAABAAAAABApJbmtQb2ludFYxAgA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0HB8EAAAAAAQAAAIAAAAAECklua1BvaW50VjECAAAACXAGAAAJcQYAAAlyBgAACXMGAAAJdAYAAAl1BgAACXYGAAAJdwYAAAl4BgAACXkGAAAJegYAAAl7BgAACXwGAAAJfQYAAAl+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DQsHwwAAAAABAAAAEAAAAAQKSW5rUG9pbnRWMQIAAAAJ5QYAAAnmBgAACecGAAAJ6AYAAAnpBgAACeoGAAAJ6wYAAAnsBgAACe0GAAAJ7gYAAAnvBgAADQUHxQAAAAABAAAAAAEAAAQKSW5rUG9pbnRWMQIAAAAJ8AYAAAnxBgAACfIGAAAJ8wYAAAn0BgAACfUGAAAJ9gYAAAn3BgAACfgGAAAJ+QYAAAn6BgAACfsGAAAJ/AYAAAn9BgAACf4GAAAJ/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/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+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05B8cAAAAAAQAAABAAAAAECklua1BvaW50VjECAAAACbcHAAAJuAcAAAm5BwAACboHAAAJuwcAAAm8BwAACb0HAAAJvgcAAAm/BwAADQcHyQAAAAABAAAAEAAAAAQKSW5rUG9pbnRWMQIAAAAJwAcAAAnBBwAACcIHAAAJwwcAAAnEBwAACcUHAAAJxgcAAAnHBwAACcgHAAAJyQcAAAnKBwAADQUFygAAAApJbmtQb2ludFYxBAAAAAFYAVkOUHJlc3N1cmVGYWN0b3IJVGltZVN0YW1wAAAAAAYGCxACAAAAiq7vvjLIqz8QYwRZ9Ii7Pw000DwAAAAAAAAAAAHLAAAAygAAAH7qnWUGOKs/wIzhrhOwvT+LK649EAAAAAAAAAABzAAAAMoAAACuKSe6MBurP4B8FG+/fr4/iiYaPhAAAAAAAAAAAc0AAADKAAAAwnpY0meBqj9o8eS++DvAP442Wj4QAAAAAAAAAAHOAAAAygAAAEYjcV6DNKo/cA66iTLowD+JI44+EAAAAAAAAAABzwAAAMoAAACOyK48SHSpPzCUcoY9B8I/Sy21PhAAAAAAAAAAAdAAAADKAAAAOpvNqyoUqT+4dG+YZOHCP6633j4QAAAAAAAAAAHRAAAAygAAAL5/lN4ZN6g/YOvx5uoLxD8ooQQ/LwAAAAAAAAAB0gAAAMoAAADu+svZF4qnP0CA4JF6H8U/6aUXPy8AAAAAAAAAAdMAAADKAAAAWsoPm6O2pj9wycDVcmzGP/rpJz8vAAAAAAAAAAHUAAAAygAAANqu1s2S2aU/sBKhGWu5xz9rrTU/LwAAAAAAAAAB1QAAAMoAAABek50AgvykP6g9FQFaHck/PPBAPz8AAAAAAAAAAdYAAADKAAAADrfth5sCpD+IWVM6xIzKP00yST8/AAAAAAAAAAHXAAAAygAAAMbaPQ+1CKM/WHWRcy78yz+NM04/TwAAAAAAAAAB2AAAAMoAAADOZx3Ov96hPziRz6yYa80/LbRQP08AAAAAAAAAAdkAAADKAAAA1vT8jMq0oD8IrQ3mAtvOPy20UD9eAAAAAAAAAAHaAAAAygAAAMQDuZeqFZ8/lPPbPbsZ0D9ttFE/XgAAAAAAAAAB2wAAAMoAAAA0nIq+FIicP8Qf57Z5utA/ffVVP24AAAAAAAAAAdwAAADKAAAAfApWArgNmj8UWyjevE/RP842Wz9uAAAAAAAAAAHdAAAAygAAAOyiJykigJc/oLTVYQnO0T+eeGI/fQAAAAAAAAAB3gAAAMoAAABEEfNsxQWVP8AVnjyYRtI/TzppP30AAAAAAAAAAd8AAADKAAAAnH++sGiLkj8kldJzMKjSPx98cD+NAAAAAAAAAAHgAAAAygAAAIRvd0u3SpA/sCM9WU3+0j/PPXc/jQAAAAAAAAAB4QAAAMoAAADobS+01K2MPyznZKA6LNM/sL9+P50AAAAAAAAAAeIAAADKAAAAKKWIXVZ5iD8Uo3GQ5V/TPwAAgD+dAAAAAAAAAAHjAAAAygAAAPjil2KFK4U/9JM74mBr0z8AAIA/rAAAAAAAAAAB5AAAAMoAAACIHcy5XWqBP2iMIIsecdM/AACAP6wAAAAAAAAAAeUAAADKAAAA8Lxs2cYffT+kqoznJ1rTPwAAgD+8AAAAAAAAAAHmAAAAygAAAPA+QT/Sanc/fNATm3M90z8AAIA/vAAAAAAAAAAB5wAAAMoAAABAdproUzZzPwAN7FOGD9M/AACAP8wAAAAAAAAAAegAAADKAAAAIFvnI6sDbj+oWPq6HdbSP088cT/MAAAAAAAAAAHpAAAAygAAAMDWBS4JaGc/vJztynKi0j8utlg/2wAAAAAAAAAB6gAAAMoAAABgAfMfMGZhP0DZxYOFdNI/zC47P9sAAAAAAAAAAesAAADKAAAAwIpwARn+XT8INAqZoS/SP+mlFz/bAAAAAAAAAAHsAAAAygAAAMCKcAEZ/l0/CDQKmaEv0j/OOOM++gAAAAAAAAAB7QAAAMoAAAAAzzVi9ZZbP+ydhFxC39E/KaWUPvoAAAAAAAAAAe4AAADKAAAAAM81YvWWWz/snYRcQt/RP0klFT76AAAAAAAAAAHvAAAAygAAAP7iVMm9MaE/kMcA+4wqtT8ZYgg/AAAAAAAAAAAB8AAAAMoAAADukSOxhsuhP5D4Z7qJvrI/m202Pw8AAAAAAAAAAfEAAADKAAAAHkTNRqbYoj/AgdePar+vPy65ZD8PAAAAAAAAAAHyAAAAygAAAEL2dtzF5aM/YKfNVVEVqz8AAIA/HwAAAAAAAAAB8wAAAMoAAAAqVBSsVxmlP8BTE6oSx6Y/AACAPx8AAAAAAAAAAfQAAADKAAAARrWMKUDApj/ALpKaMZOhPwAAgD8vAAAAAAAAAAH1AAAAygAAAJpVjvtSSqg/QEueiHWdmz8AAIA/LwAAAAAAAAAB9gAAAMoAAACCd30kEQ6qPwA5GNyHFJQ/AACAPz4AAAAAAAAAAfcAAADKAAAAcplsTc/Rqz8AhqDRCPaLPwAAgD8+AAAAAAAAAAH4AAAAygAAADqRVZPGqK0/gOzKlkARhD8AAIA/TgAAAAAAAAAB+QAAAMoAAAD6c7tnWomvPwCnrwe3eoA/AACAP04AAAAAAAAAAfoAAADKAAAAWasQHve0sD+AtU4kbDKBPwAAgD9eAAAAAAAAAAH7AAAAygAAAF9RC6Q5jbE/gDLmJcqnhz8AAIA/XgAAAAAAAAAB/AAAAMoAAACHIQwNQ1KyP4CI6/eNkZE/AACAP20AAAAAAAAAAf0AAADKAAAA80UZPNrwsj/AqBDBMNKZPwAAgD9tAAAAAAAAAAH+AAAAygAAAAkf7gZqd7M/4Dwxt+ZKoj8AAIA/fQAAAAAAAAAB/wAAAMoAAABfTM+Xh9ezPwBBGEcfHKk/AACAP30AAAAAAAAAAQABAADKAAAAhVh+p2QMtD/AzopkapewPwAAgD99AAAAAAAAAAEBAQAAygAAAJNtARnIArQ/kMcA+4wqtT8AAIA/jAAAAAAAAAABAgEAAMoAAACjoNtdFbGzP5BlMnyTAro/AACAP4wAAAAAAAAAAQMBAADKAAAA5xI/94xCsz/wxotEhwi/PwAAgD+cAAAAAAAAAAEEAQAAygAAAPFjcA/EqLI/sFeazSo1wj8AAIA/nAAAAAAAAAABBQEAAMoAAAClaWnD8/axPyDqWlUbz8Q/AACAP6wAAAAAAAAAAQYBAADKAAAAFzmthH8jsT/Ai1GLkF3HPwAAgD+sAAAAAAAAAAEHAQAAygAAAJsddLduRrA/wFrqy5PJyT8AAIA/uwAAAAAAAAABCAEAAMoAAACqlwvvc4+uP4iExyGz8Ms/AACAP7sAAAAAAAAAAQkBAADKAAAA8rSlGuCurD/A6nww5enNPwAAgD/LAAAAAAAAAAEKAQAAygAAABaoOWOF4ao/0Kt2VDOezz8AAIA/ywAAAAAAAAABCwEAAMoAAAAKXERXADGpP9Rj2sbOhtA/AACAP9sAAAAAAAAAAQwBAADKAAAA2uVIaLSTpz8onxvuERzRPwAAgD/bAAAAAAAAAAENAQAAygAAAHowxCQ+E6Y/2Af/H+OO0T8AAIA/6gAAAAAAAAABDgEAAMoAAAC2/Cw4c8ykP4Cln7OE2dE/AACAP+oAAAAAAAAAAQ8BAADKAAAApnSJhRqsoz/8aMf6cQfSPwAAgD/6AAAAAAAAAAEQAQAAygAAACZZULgJz6I/1FmRTO0S0j8AAIA/+gAAAAAAAAABEQEAAMoAAABq6QolaxiiP7R/GAA59tE/AACAPwkBAAAAAAAAARIBAADKAAAAdjo8PaJ+oT8wvPC4S8jRPwAAgD8JAQAAAAAAAAETAQAAygAAANa4Tub2RKE/rC2G0y5y0T8AAIA/GQEAAAAAAAABFAEAAMoAAAA6N2GPSwuhP5SXAJfPIdE/8L9/PxkBAAAAAAAAARUBAADKAAAAKiLeHegUoT80GMxfN8DQP663Xj8pAQAAAAAAAAEWAQAAygAAAOrN0VdaO6E/yJiXKJ9e0D9MLjk/KQEAAAAAAAABFwEAAMoAAAC2jkgDMFihPwTswOZ4H9A/iSMOPykBAAAAAAAAARgBAADKAAAA3nygPyPVoT/wuqwCuJLPP6yxxj44AQAAAAAAAAEZAQAAygAAAN58oD8j1aE/8LqsAriSzz/OOGM+OAEAAAAAAAABGgEAAMoAAAD2Gcdj3+uiP8iOoYn58c4/jC++PVcBAAAAAAAAARsBAADKAAAA1fNDbcXgtz9wNouXfLDNP0ooIT4AAAAAAAAAAAEcAQAAygAAANXzQ23F4Lc/cDaLl3ywzT8QP3w+HwAAAAAAAAABHQEAAMoAAABhfgUm99u3Pxj7SXA5G80/Cy20Ph8AAAAAAAAAAR4BAADKAAAAYX4FJvfbtz8Y+0lwORvNP8877z4fAAAAAAAAAAEfAQAAygAAAAszzcHvw7c/eAsXsI1MzD8JJBA/LwAAAAAAAAABIAEAAMoAAABhfgUm99u3P5D9d5PYlMs/m2suPy8AAAAAAAAAASEBAADKAAAA5QjH3ijXtz944KLInujKP00zTT8+AAAAAAAAAAEiAQAAygAAAD1U/0Iw77c/EA/cZPwCyj/POms/PgAAAAAAAAABIwEAAMoAAADV80NtxeC3PygBPUhHS8k/AACAP20AAAAAAAAAASQBAADKAAAAt8k9iv7ztz8oXRjvMkPIPwAAgD9tAAAAAAAAAAElAQAAygAAAHGTiJda0rc/ME950n2Lxz8AAIA/bQAAAAAAAAABJgEAAMoAAABxk4iXWtK3PxCcHsvkjsY/AACAP20AAAAAAAAAAScBAADKAAAA1RGbQK+Ytz+gUaf1HAXGPwAAgD9tAAAAAAAAAAEoAQAAygAAAK8F7DDSY7c/eCWcfF5kxT8AAIA/bQAAAAAAAAABKQEAAMoAAABHw4cuUQ23P4CeTO6DCMU/AACAP30AAAAAAAAAASoBAADKAAAAaQvl5AGytj8Q2ySnltrEPwAAgD99AAAAAAAAAAErAQAAygAAAEMdjagONbY/wLy4So3xxD8AAIA/fQAAAAAAAAABLAEAAMoAAACjufYkTbO1P9hSPofsQcU/AACAP4wAAAAAAAAAAS0BAADKAAAAnfWkyyAjtT8wjn+uL9fFPwAAgD+cAAAAAAAAAAEuAQAAygAAALlbWVW7f7Q/uG58wFaxxj8AAIA/nAAAAAAAAAABLwEAAMoAAADp1pBQudKzP3D0NL1h0Mc/AACAP5wAAAAAAAAAATABAADKAAAABT1F2lMvsz/QTEuv3hHJPwAAgD+sAAAAAAAAAAExAQAAygAAAJkYOKu8kLI/oGiJ6EiByj8AAIA/rAAAAAAAAAABMgEAAMoAAACFP2PgLAqyPzhmW8WpB8w/AACAP7sAAAAAAAAAATMBAADKAAAATzyIMtaWsT/YYy2iCo7NPwAAgD+7AAAAAAAAAAE0AQAAygAAAPcOp6G4NrE/YGH/fmsUzz8AAIA/ywAAAAAAAAABNQEAAMoAAADlF3sDP/iwPwi3A4WoR9A/AACAP8sAAAAAAAAAATYBAADKAAAAA0KB5gXlsD+o2/OmJO7QPwAAgD/aAAAAAAAAAAE3AQAAygAAAMHtdCB4C7E/HCZrfOx30T8AAIA/2gAAAAAAAAABOAEAAMoAAADT5KC+8UmxP8yOTq696tE/AACAP+oAAAAAAAAAATkBAADKAAAApYfAlt2usT94LO9BXzXSPwAAgD/qAAAAAAAAAAE6AQAAygAAAGUVXf1lHbI/YOj7MQpp0j8AAIA/+gAAAAAAAAABOwEAAMoAAADfTu2dYLKyP2Do+zEKadI/AACAP/oAAAAAAAAAATwBAADKAAAAW4h9PltHsz8Q/0w30VfSPwAAgD8JAQAAAAAAAAE9AQAAygAAAJNtARnIArQ//GjH+nEH0j8AAIA/CQEAAAAAAAABPgEAAMoAAAB3B02PLaa0P+jSQb4St9E/AACAPxkBAAAAAAAAAT8BAADKAAAAOXeSIsxctT/kgK+RCDPRPwAAgD8ZAQAAAAAAAAFAAQAAygAAAKWbn1Fj+7U/TCcCDry00D8AAIA/KQEAAAAAAAABQQEAAMoAAABpC+XkAbK2PzwKLUOCCNA/AACAPykBAAAAAAAAAUIBAADKAAAAWbqzzMpLtz8IrQ3mAtvOPwAAgD84AQAAAAAAAAFDAQAAygAAANXzQ23F4Lc/qFT384WZzT8AAIA/OAEAAAAAAAABRAEAAMoAAABTLdQNwHW4P3gLF7CNTMw/AACAPzgBAAAAAAAAAUUBAADKAAAAIdDz5avauD+QdigF/jjLPwAAgD9IAQAAAAAAAAFGAQAAygAAAONdkEw0Sbk/0PBvCPMZyj8AAIA/SAEAAAAAAAABRwEAAMoAAAB9332j34K5PwjyBprCVsk/AACAP1cBAAAAAAAAAUgBAADKAAAAF2Fr+oq8uT8Q5Gd9DZ/IPwAAgD9XAQAAAAAAAAFJAQAAygAAABdha/qKvLk/EORnfQ2fyD8AAIA/ZwEAAAAAAAABSgEAAMoAAADnIeKlYNm5PzhsTp23N8g/AACAP2cBAAAAAAAAAUsBAADKAAAA5yHipWDZuT84bE6dtzfIPwAAgD93AQAAAAAAAAFMAQAAygAAAFm1d8AYlrk/0ExLr94RyT8AAIA/dwEAAAAAAAABTQEAAMoAAAA7qciwO2G5PxAP3GT8Aso/AACAP4YBAAAAAAAAAU4BAADKAAAArTxey/MduT+ohV6zgi3LPwAAgD+GAQAAAAAAAAFPAQAAygAAACHQ8+Wr2rg/sLDSmnGRzD8AAIA/lgEAAAAAAAABUAEAAMoAAAAN2cdHMpy4P0CupHfSF84/AACAP5YBAAAAAAAAAVEBAADKAAAA7cwYOFVnuD/Qq3ZUM57PPwAAgD+mAQAAAAAAAAFSAQAAygAAAKWWY0WxRbg/RFy/b4yM0D8AAIA/pgEAAAAAAAABUwEAAMoAAACllmNFsUW4P8RxeeODPtE/AACAP7UBAAAAAAAAAVQBAADKAAAADfceGxxUuD8wvPC4S8jRPwAAgD+1AQAAAAAAAAFVAQAAygAAAJdjiQBkl7g/KENARyYk0j8AAIA/xQEAAAAAAAABVgEAAMoAAACbRTItet+4PxzKj9UAgNI/AACAP8UBAAAAAAAAAVcBAADKAAAASb5LIp9XuT+MwnR+voXSPwAAgD/UAQAAAAAAAAFYAQAAygAAAAlM6Ignxrk/bLM+0DmR0j/ffHM/1AEAAAAAAAABWQEAAMoAAABzcPW3vmS6PxD/TDfRV9I/7bVXP+QBAAAAAAAAAVoBAADKAAAAmV5N9LHhuj+YOyXw4ynSP+yuOz/kAQAAAAAAAAFbAQAAygAAAI0NHNx6e7s/xMMLEI7C0T8KKCA/5AEAAAAAAAABXAEAAMoAAACz+3MYbvi7Pzw1oSpxbNE/eOEFPwMCAAAAAAAAAV0BAADKAAAAT18KnC96vD9ovYdKGwXRPw866D4DAgAAAAAAAAFeAQAAygAAAHdNYtgi97w/tFSkGEqS0D/ttdc+AwIAAAAAAAABXwEAAMoAAAA32/4+q2W9P+Dcijj0KtA/7bPPPgMCAAAAAAAAAWABAADKAAAAFZOhiPrAvT8gyuKwPIfPP8011z4TAgAAAAAAAAFhAQAAygAAAI/qiPzeDb4/aNqv8JC4zj8vuug+EwIAAAAAAAABYgEAAMoAAACRzDEp9VW+P0CupHfSF84/KKEEPyMCAAAAAAAAAWMBAADKAAAAYY2o1Mpyvj/YYy2iCo7NPwooID8jAgAAAAAAAAFkAQAAygAAAIWZV+Snp74/OAqAHr4PzT+srz4/MgIAAAAAAAABZQEAAMoAAACFmVfkp6e+PzgKgB6+D80/fvddPzICAAAAAAAAAWYBAADKAAAAYW9RAeG6vj+AoZzs7JzMP/C+ez8yAgAAAAAAAAFnAQAAygAAAGFvUQHhur4/gKGc7OyczD8AAIA/QgIAAAAAAAABaAEAAMoAAABhb1EB4bq+P4ChnOzsnMw/AACAP0ICAAAAAAAAAWkBAADKAAAA+Szt/l9kvj9YoAVbHWDNPwAAgD9RAgAAAAAAAAFqAQAAygAAAE+WfDZRNL4/KBgfO3PHzT8AAIA/YQIAAAAAAAABawEAAMoAAACh/wtuQgS+P8gHUvsels4/AACAP2ECAAAAAAAAAWwBAADKAAAAjwjgz8jFvT9g6E4NRnDPPwAAgD9xAgAAAAAAAAFtAQAAygAAAOFxbwe6lb0/UNVv4bEw0D8AAIA/cQIAAAAAAAABbgEAAMoAAAC/ZcD33GC9P9wuHWX+rtA/AACAP4ACAAAAAAAAAW8BAADKAAAAaRqIk9VIvT9wiMroSi3RPwAAgD+AAgAAAAAAAAFwAQAAygAAACXk0qAxJ70/AOJ3bJer0T8AAIA/kAIAAAAAAAABcQEAAMoAAADxpElMB0S9P/xox/pxB9I/AACAP5ACAAAAAAAAAXIBAADKAAAAN9v+PqtlvT9A2cWDhXTSPwAAgD+gAgAAAAAAAAFzAQAAygAAAMFHaSTzqL0/TKQIIrWc0j/QPns/oAIAAAAAAAABdAEAAMoAAAA5n1CY1/W9PzRgFRJg0NI/TjZZP68CAAAAAAAAAXUBAADKAAAApeG0mlhMvj80YBUSYNDSP6usMj+vAgAAAAAAAAF2AQAAygAAAO35EroStr4/WG9LwOTE0j/ZYgs/rwIAAAAAAAABdwEAAMoAAAC7nDKS/hq/P7yc7cpyotI/TDHFPr8CAAAAAAAAAXgBAADKAAAA44qKzvGXvz/07xaJTGPSP2iggT6/AgAAAAAAAAF5AQAAygAAANFXsImk6b8/eCzvQV810j9KKSU+zgIAAAAAAAABegEAAMoAAACErcWbfS7APzC88LhLyNE/Cy20Pc4CAAAAAAAAAXsBAADKAAAAus73HL5ZwD9oDxp3JYnRPwooID3eAgAAAAAAAAF8AQAAygAAALBBGF6zg8E/KBgfO3PHzT+PPfY9AAAAAAAAAAABfQEAAMoAAADCx+/lIZ7BP5i+cbcmSc0/TjZZPiAAAAAAAAAAAX4BAADKAAAAPq6CQ/vGwT8w7apThGPMPyqppD4gAAAAAAAAAAF/AQAAygAAAD6ugkP7xsE/MO2qU4RjzD8OOeQ+IAAAAAAAAAABgAEAAMoAAACU+bqnAt/BP0DfCzfPq8s/SSUVPy8AAAAAAAAAAYEBAADKAAAAlPm6pwLfwT9A3ws3z6vLP5xvPj8vAAAAAAAAAAGCAQAAygAAAJT5uqcC38E/QN8LN8+ryz8OOWQ/LwAAAAAAAAABgwEAAMoAAAAaEyhKKbbBP9g4ubobKsw/AACAPz8AAAAAAAAAAYQBAADKAAAAbny3gRqGwT9gGbbMQgTNPwAAgD9OAAAAAAAAAAGFAQAAygAAAGwLY2sPYsE/KBgfO3PHzT8AAIA/TgAAAAAAAAABhgEAAMoAAABaFDfNlSPBP0BSydDmH88/AACAP14AAAAAAAAAAYcBAADKAAAAJvMETFX4wD8E7MDmeB/QPwAAgD9eAAAAAAAAAAGIAQAAygAAAPLR0soUzcA/yOopVani0D8AAIA/XgAAAAAAAAABiQEAAMoAAAC8sKBJ1KHAP1jLJmfQvNE/AACAP24AAAAAAAAAAYoBAADKAAAAZGVo5cyJwD9g6PsxCmnSPwAAgD9uAAAAAAAAAAGLAQAAygAAAO7vKZ7+hMA/cAXR/EMV0z9ONlk/fQAAAAAAAAABjAEAAMoAAAAioAcJNIzAPzA598xEsNM/iyoqP30AAAAAAAAAAY0BAADKAAAAIhFcHz+wwD9wqfVVWB3UP2+99T6NAAAAAAAAAAGOAQAAygAAAIziawu14sA/ZDBF5DJ51D/ppZc+jQAAAAAAAAABjwEAAMoAAABcmWqeJpTFP3B+1EmlwM8/KaIIPwAAAAAAAAAAAZABAADKAAAAsuSiAi6sxT+QcDUt8AjPPwwuOD8QAAAAAAAAAAGRAQAAygAAAFwKv7QxuMU/kGKWEDtRzj8vumg/EAAAAAAAAAABkgEAAMoAAADklIBtY7PFPygYHztzx80/AACAPyAAAAAAAAAAAZMBAADKAAAA0g6p5fSYxT9YoAVbHWDNPwAAgD8gAAAAAAAAAAGUAQAAygAAAPQ4r8i7hcU/oDciKUztzD8AAIA/IAAAAAAAAAABlQEAAMoAAADQLAC53lDFPzgKgB6+D80/AACAPy8AAAAAAAAAAZYBAADKAAAANKsSYjMXxT/Y3N0TMDLNPwAAgD8vAAAAAAAAAAGXAQAAygAAAO4DCVmE0cQ/qFT384WZzT8AAIA/PwAAAAAAAAABmAEAAMoAAAAy58AIB4fEP+CAAm1EOs4/AACAPz8AAAAAAAAAAZkBAADKAAAA+lQ6cbs3xD9gYf9+axTPPwAAgD9OAAAAAAAAAAGaAQAAygAAAMbCs9lv6MM/JPv2lP0T0D8AAIA/TgAAAAAAAAABmwEAAMoAAABMa8xli5vDP9wuHWX+rtA/AACAP14AAAAAAAAAAZwBAADKAAAABsTCXNxVwz9cRNfY9WDRPwAAgD9eAAAAAAAAAAGdAQAAygAAAK4HNuLJGcM/TFJ29aoY0j8AAIA/bgAAAAAAAAABngEAAMoAAAB45gNhie7CP6hY+rod1tI/AACAP24AAAAAAAAAAZ8BAADKAAAArCWNtbPRwj+4dc+FV4LTPwAAgD99AAAAAAAAAAGgAQAAygAAAETF0d9Iw8I/4KHa/hUj1D8AAIA/fQAAAAAAAAABoQEAAMoAAAACAHEDsMXCP3T7h4JiodQ/AACAP40AAAAAAAAAAaIBAADKAAAAIpvL/IHWwj+4a4YLdg7VPwAAgD+NAAAAAAAAAAGjAQAAygAAAPBbQqhX88I/XAknnxdZ1T8AAIA/nQAAAAAAAAABpAEAAMoAAACuBzbiyRnDP2jUaT1HgdU/AACAP50AAAAAAAAAAaUBAADKAAAA0hPl8aZOwz/UzE7mBIfVPwAAgD+sAAAAAAAAAAGmAQAAygAAAPYflAGEg8M/iOOf68t11T8AAIA/rAAAAAAAAAABpwEAAMoAAAAKF8Cf/cHDP5wnk/sgQtU/AACAP7wAAAAAAAAAAagBAADKAAAA6l0O00H5wz9ogtcQPf3UPwAAgD+8AAAAAAAAAAGpAQAAygAAAHLKeLiJPMQ/lAq+MOeV1D8AAIA/ywAAAAAAAAABqgEAAMoAAABSEcfrzXPEP5iDbqIMOtQ/AACAP8sAAAAAAAAAAasBAADKAAAAJEOSra60xD/AQBIkh6rTPwAAgD/bAAAAAAAAAAGsAQAAygAAAM7ZAna95MQ/BNgu8rU30z8AAIA/2wAAAAAAAAABrQEAAMoAAACsIFGpARzFP0ykCCK1nNI/AACAP9sAAAAAAAAAAa4BAADKAAAAJgfkBttExT9MUnb1qhjSPwAAgD/rAAAAAAAAAAGvAQAAygAAAGw9mfl+ZsU/KPGtGhyg0T8AAIA/6wAAAAAAAAABsAEAAMoAAAA6/g+lVIPFP+SAr5EIM9E/AACAP/oAAAAAAAAAAbEBAADKAAAAsnNO7CKIxT8Y1NhP4vPQPwAAgD/6AAAAAAAAAAGyAQAAygAAAOIjLFdYj8U/3C4dZf6u0D8AAIA/CgEAAAAAAAABswEAAMoAAABIE5MWuHnFPzQYzF83wNA/AACAPwoBAAAAAAAAAbQBAADKAAAASBOTFrh5xT80GMxfN8DQPwAAgD8KAQAAAAAAAAG1AQAAygAAAHrhx1TXOMU/5ICvkQgz0T8AAIA/GgEAAAAAAAABtgEAAMoAAAAA+zT3/Q/FP0QA5MiglNE/AACAPykBAAAAAAAAAbcBAADKAAAAmiklC4jdxD+8SlueaB7SPwAAgD8pAQAAAAAAAAG4AQAAygAAADJYFR8Sq8Q/DIacxauz0j8AAIA/OQEAAAAAAAABuQEAAMoAAAC6cYLBOILEP8S5wpWsTtM/AACAPzkBAAAAAAAAAboBAADKAAAA/MWOh8ZbxD+k/B4UMt7TPwAAgD9IAQAAAAAAAAG7AQAAygAAAGK19UYmRsQ/OFbMl35c1D8AAIA/SAEAAAAAAAABvAEAAMoAAAByyni4iTzEPwzO5XfUw9Q/AACAP1gBAAAAAAAAAb0BAADKAAAApnpWI79DxD/Yery5+gLVPwAAgD9YAQAAAAAAAAG+AQAAygAAAKZ6ViO/Q8Q/2Hq8ufoC1T8AAIA/WAEAAAAAAAABvwEAAMoAAADMhgUznHjEP3RNGq9sJdU/AACAP2gBAAAAAAAAAcABAADKAAAAMlgVHxKrxD9Ic6FiuAjVPwAAgD93AQAAAAAAAAHBAQAAygAAAM7ZAna95MQ/fMbKIJLJ1D8AAIA/dwEAAAAAAAABwgEAAMoAAAAUgQx/bCrFP/A3YDt1c9Q/AACAP4cBAAAAAAAAAcMBAADKAAAASBOTFrh5xT+0x2GyYQbUPwAAgD+HAQAAAAAAAAHEAQAAygAAADrguNFqy8U/jGaZ19KN0z8AAIA/lwEAAAAAAAABxQEAAMoAAABgXbz3UiTGPwAN7FOGD9M/AACAP5cBAAAAAAAAAcYBAADKAAAAhtq/HTt9xj/8ulknfIvSPwAAgD+mAQAAAAAAAAHHAQAAygAAAKpXw0Mj1sY//GjH+nEH0j8AAIA/pgEAAAAAAAAByAEAAMoAAADO1MZpCy/HP9gH/x/jjtE/AACAP6YBAAAAAAAAAckBAADKAAAAvqHsJL6Axz8onxvuERzRPwAAgD+2AQAAAAAAAAHKAQAAygAAADj505iizcc/NBjMXzfA0D8AAIA/tgEAAAAAAAABywEAAMoAAAAIK59agw7IP/hyEHVTe9A/AACAP8UBAAAAAAAAAcwBAADKAAAA6HHtjcdFyD/wp83WI1PQPwAAgD/FAQAAAAAAAAHNAQAAygAAAByTHw8Iccg/CLcDhahH0D8AAIA/1QEAAAAAAAABzgEAAMoAAAAeBHQlE5XIP1igsn/hWNA/AACAP9UBAAAAAAAAAc8BAADKAAAA/tltQkyoyD+0VKQYSpLQPwAAgD/lAQAAAAAAAAHQAQAAygAAAOzE6tDoscg/yOopVani0D8AAIA/5QEAAAAAAAAB0QEAAMoAAAByT6yJGq3IP+xL8i84W9E/AACAP/QBAAAAAAAAAdIBAADKAAAADO/ws6+eyD88hzNXe/DRPwAAgD/0AQAAAAAAAAHTAQAAygAAAD4uegjagcg/vJztynKi0j8AAIA/BAIAAAAAAAAB1AEAAMoAAAD498QVNmDIPxSjcZDlX9M/AACAPwQCAAAAAAAAAdUBAADKAAAAxtaSlPU0yD9Qmr+n0yjUPwAAgD8UAgAAAAAAAAHWAQAAygAAABxAIszmBMg/GJkoFgTs1D8AAIA/FAIAAAAAAAAB1wEAAMoAAABwqbED2NTHPwinxzK5o9U/AACAPyMCAAAAAAAAAdgBAADKAAAAfk3gXjCnxz+oy7dUNUrWPwAAgD8jAgAAAAAAAAHZAQAAygAAAEosrt3ve8c/EBYvKv3T1j8AAIA/MwIAAAAAAAAB2gEAAMoAAAAC9vjqS1rHP+yNSApTO9c/AACAPzMCAAAAAAAAAdsBAADKAAAA8G8hY90/xz8gMwT1NoDXPwAAgD9CAgAAAAAAAAHcAQAAygAAAPBvIWPdP8c/IDME9TaA1z8AAIA/QgIAAAAAAAAB3QEAAMoAAACcJOn+1SfHP7gFYuqootc/AACAP0ICAAAAAAAAAd4BAADKAAAAnCTp/tUnxz+4BWLqqKLXPwAAgD9SAgAAAAAAAAHfAQAAygAAAL6/Q/inOMc/NHf3BIxM1z8AAIA/UgIAAAAAAAAB4AEAAMoAAABW0Nw4SE7HPwTSOxqoB9c/AACAP2ICAAAAAAAAAeEBAADKAAAAKJFT5B1rxz+UUgfjD6bWPwAAgD9iAgAAAAAAAAHiAQAAygAAAOI8Rx6Qkcc/MNPSq3dE1j8AAIA/cQIAAAAAAAAB4wEAAMoAAADUmBjDN7/HPxByCtHoy9U/AACAP3ECAAAAAAAAAeQBAADKAAAA9qTH0hT0xz/MAQxI1V7VPwAAgD+BAgAAAAAAAAHlAQAAygAAAIIRMrhcN8g/qKBDbUbm1D8AAIA/gQIAAAAAAAAB5gEAAMoAAACWCF5W1nXIPwQDo9mkm9Q/AACAP5ECAAAAAAAAAecBAADKAAAAhNWDEYnHyD/AkqRQkS7UPwAAgD+RAgAAAAAAAAHoAQAAygAAACLIxX4/Jck/yAtVwrbS0z+++WY/oAIAAAAAAAAB6QEAAMoAAAB69aYPXYXJP3BXYylOmdM/TC45P6ACAAAAAAAAAeoBAADKAAAA9r3imUz2yT80sqc+alTTP3niCT+wAgAAAAAAAAHrAQAAygAAAC7BvUejaco/BNgu8rU30z/LLbc+sAIAAAAAAAAB7AEAAMoAAABenuVt36HQP6AGu2lPWc8/aaMNPwAAAAAAAAAAAe0BAADKAAAAuju1/xKj0D/ondc3fubOPzzvPD8QAAAAAAAAAAHuAQAAygAAALo7tf8So9A/6J3XN37mzj//+ms/EAAAAAAAAAAB7wEAAMoAAACAOUBnsbLQP8gHUvsels4/AACAPyAAAAAAAAAAAfABAADKAAAA5pn7PBzB0D/4Foipo4rOPwAAgD8gAAAAAAAAAAHxAQAAygAAAOaZ+zwcwdA/+BaIqaOKzj8AAIA/IAAAAAAAAAAB8gEAAMoAAABWvaJWvtzQP2jar/CQuM4/AACAPy8AAAAAAAAAAfMBAADKAAAAGrstvlzs0D+of2vbdP3OPwAAgD8vAAAAAAAAAAH0AQAAygAAAIEb6ZPH+tA/cPeEu8pkzz8AAIA/PwAAAAAAAAAB9QEAAMoAAACK3tTX/gfRP9gyxuIN+s8/AACAPz8AAAAAAAAAAfYBAADKAAAANQTxiQIU0T+siWF6GmrQPwAAgD9PAAAAAAAAAAH3AQAAygAAAAsX/2IEGtE/qNvzpiTu0D8AAIA/TwAAAAAAAAAB+AEAAMoAAABptM70NxvRP5jpksPZpdE/AACAP14AAAAAAAAAAfkBAADKAAAAT9xfP50X0T8cyo/VAIDSPwAAgD9eAAAAAAAAAAH6AQAAygAAAANUEx/NDNE/uHXPhVeC0z8AAIA/bgAAAAAAAAAB+wEAAMoAAAA+Voi3Lv3QP9zzbCsgp9Q/AACAP24AAAAAAAAAAfwBAADKAAAA5wpQUyfl0D8cPU1vGPTVPwAAgD99AAAAAAAAAAH9AQAAygAAADQiSF3sy9A/zH4SXM5G1z8AAIA/fQAAAAAAAAAB/gEAAMoAAADWEyS1rabQP+yD/49xx9g/AACAP40AAAAAAAAAAf8BAADKAAAASxgO5nCH0D94to7OoiXaPwAAgD+NAAAAAAAAAAEAAgAAygAAAHWUq/ZjXdA/eKxFVMGx2z8AAIA/nQAAAAAAAAABAQIAAMoAAAAvXvYDwDvQP0j9QO/7+Nw/AACAP50AAAAAAAAAAQICAADKAAAAtndjpuYS0D9AKLXW6lzeP1A+eT+sAAAAAAAAAAEDAgAAygAAAFj4mq5T588/AK5t0/V73z+femo/rAAAAAAAAAABBAIAAMoAAABYFvKBPZ/PP6adoJOhSuA/brhhP7wAAAAAAAAAAQUCAADKAAAAeM+jTvlnzz/sDZ8ctbfgP443Xj+8AAAAAAAAAAEGAgAAygAAAIRz0qlROs8/cJwJAtIN4T8femg/zAAAAAAAAAABBwIAAMoAAACYFwEFqgzPP1C2HGpSW+E/UD55P8wAAAAAAAAAAQgCAADKAAAAQMzIoKL0zj9IFCPiJ3XhPwAAgD/bAAAAAAAAAAEJAgAAygAAADBG8Rg02s4/Ava2hR6M4T8AAIA/2wAAAAAAAAABCgIAAMoAAADqgJA8m9zOP9obPjlqb+E/AACAP9sAAAAAAAAAAQsCAADKAAAAMEbxGDTazj90xVIY10/hPwAAgD/rAAAAAAAAAAEMAgAAygAAAMhWilnU784/cJwJAtIN4T8AAIA/6wAAAAAAAAABDQIAAMoAAABSUqAoEQ/PP+wNnxy1t+A/AACAP/oAAAAAAAAAAQ4CAADKAAAAyjgzhuo3zz8WloU8X1DgPwAAgD/6AAAAAAAAAAEPAgAAygAAAGa6IN2Vcc8/eHGVGuOp3z+eeGI/CgEAAAAAAAABEAIAAMoAAACsYSrmRLfPPyzkwcaVkN4/HG88PwoBAAAAAAAAARECAADKAAAArbR3Yq8F0D/smuGCnUPdPwomGD8aAQAAAAAAAAESAgAAygAAAOPVqePvMNA//G9tm67f2z/PPPM+GgEAAAAAAAABEwIAAMoAAADBHPgWNGjQPxCJ7MMUSNo/TTLJPikBAAAAAAAAARQCAADKAAAAQ8Z2uESe0D/EqYZDvarYPyyvvD4pAQAAAAAAAAEVAgAAygAAAN5HZA/w19A/IOFxyCz81j+tsso+OQEAAAAAAAABFgIAAMoAAAAbLILUZxDRP3wYXU2cTdU/DzroPjkBAAAAAAAAARcCAADKAAAA0YXe4K1N0T+4dc+FV4LTPzjhBD9JAQAAAAAAAAEYAgAAygAAALDMLBTyhNE/ZJZpBQDl0T+54w4/SQEAAAAAAAABGQIAAMoAAACRE3tHNrzRP6C+HtzqQdA/WWQRP1gBAAAAAAAAARoCAADKAAAAtR8qVxPx0T84kc+smGvNP0kjDT9YAQAAAAAAAAEbAgAAygAAAOlAXNhTHNI/SDvn3bqjyj9YYAE/aAEAAAAAAAABHAIAAMoAAAC/xL7HYEbSP8ioJlbKCcg/L7roPmgBAAAAAAAAAR0CAADKAAAAY5hDTDhp0j9orOsKOcDFP+2zzz53AQAAAAAAAAEeAgAAygAAAI72iYlBh9I/ADcAToLSwz/rrbc+dwEAAAAAAAABHwIAAMoAAAApByPK4ZzSP1Aq+MKcV8I/iimmPocBAAAAAAAAASACAADKAAAA7ASuMYCs0j+os3V0Fi3BP4oooj6HAQAAAAAAAAEhAgAAygAAADqN+lFQt9I/wKXWV2F1wD9qp50+hwEAAAAAAAABIgIAAMoAAAA6jfpRULfSP8Cl1ldhdcA/ySOPPpcBAAAAAAAAASMCAADKAAAAOo36UVC30j/ApdZXYXXAP089dT6XAQAAAAAAAAEkAgAAygAAADqN+lFQt9I/wKXWV2F1wD/MLz8+pgEAAAAAAAABJQIAAMoAAADd7yrAHLbSPxDhF3+kCsE/ED74PaYBAAAAAAAAASYCAADKAAAAhTOeRQp60j9AUsnQ5h/PP1tqKT8AAAAAAAAAAAEnAgAAygAAAK8gkGwIdNI/PAotQ4II0D8+9lg/EAAAAAAAAAABKAIAAMoAAAD05fBIoXHSP8iYlyifXtA/AACAPxAAAAAAAAAAASkCAADKAAAAlkght21w0j/EH+e2ebrQPwAAgD8fAAAAAAAAAAEqAgAAygAAADerUSU6b9I/aL2HShsF0T8AAIA/HwAAAAAAAAABKwIAAMoAAAA3q1ElOm/SP2i9h0obBdE/AACAPx8AAAAAAAAAASwCAADKAAAAdh4b1KaD0j9wiMroSi3RPwAAgD8vAAAAAAAAAAEtAgAAygAAACBEN4aqj9I/BJDlP40n0T8AAIA/LwAAAAAAAAABLgIAAMoAAABC35F/fKDSP/jEoqFd/9A/AACAPz4AAAAAAAAAAS8CAADKAAAAZHrseE6x0j8QCZaxssvQPwAAgD8+AAAAAAAAAAEwAgAAygAAAERQ5pWHxNI/1GPaxs6G0D8AAIA/TgAAAAAAAAABMQIAAMoAAADDiBAhjdbSP8DNVIpvNtA/AACAP04AAAAAAAAAATICAADKAAAAiYabiCvm0j+YjQr4KbXPPwAAgD9eAAAAAAAAAAEzAgAAygAAAJNJh8xi89I/qH9r23T9zj8AAIA/XgAAAAAAAAABNAIAAMoAAACANARb//zSP7BxzL6/Rc4/AACAP20AAAAAAAAAATUCAADKAAAAVkcSNAED0z+IRcFFAaXNPwAAgD9tAAAAAAAAAAE2AgAAygAAALTk4cU0BNM/+OsTwrQmzT8AAIA/fQAAAAAAAAABNwIAAMoAAAC05OHFNATTP/jrE8K0Js0/AACAP30AAAAAAAAAATgCAADKAAAACb/FEzH40j+AoZzs7JzMPwAAgD+NAAAAAAAAAAE5AgAAygAAAF2ZqWEt7NI/UIMwkOOzzD8AAIA/jQAAAAAAAAABOgIAAMoAAAA7/k5oW9vSPxj7SXA5G80/AACAP5wAAAAAAAAAATsCAADKAAAA/4qFue7G0j9QJ1Xp97vNPwAAgD+cAAAAAAAAAAE8AgAAygAAAGR67HhOsdI/uPgbTZqhzj8AAIA/rAAAAAAAAAABPQIAAMoAAAAPL7QUR5nSPzhgaO2b188/AACAP6wAAAAAAAAAAT4CAADKAAAA/ajcjNh+0j8EPlMTg6PQPwAAgD+7AAAAAAAAAAE/AgAAygAAAAX7c7oEaNI/HCZrfOx30T8AAIA/uwAAAAAAAAABQAIAAMoAAACEwkkv/1XSP6AGaI4TUtI/AACAP8sAAAAAAAAAAUECAADKAAAA2ZwtfftJ0j+c30lJ+DHTPwAAgD/LAAAAAAAAAAFCAgAAygAAAL/EvsdgRtI/tMdhsmEG1D8AAIA/ywAAAAAAAAABQwIAAMoAAAB7/13rx0jSPwzO5XfUw9Q/AACAP9sAAAAAAAAAAUQCAADKAAAAuHInmjRd0j8UIHik3kfVPwAAgD/bAAAAAAAAAAFFAgAAygAAAOPQbdc9e9I/6JeRhDSv1T8gf3w/6gAAAAAAAAABRgIAAMoAAABctwA1F6TSPxw9TW8Y9NU/HXNMP+oAAAAAAAAAAUcCAADKAAAA3mB/1ifa0j+MNTIY1vnVPyqnHD/6AAAAAAAAAAFIAgAAygAAAHnibC3TE9M/rERoxlru1T9uttk++gAAAAAAAAABSQIAAMoAAABTXFcEfNLXP5SXAJfPIdE/SyopPwAAAAAAAAAAAUoCAADKAAAAU1xXBHzS1z+UlwCXzyHRP621Vj8fAAAAAAAAAAFLAgAAygAAAFNcVwR80tc/lJcAl88h0T8AAIA/HwAAAAAAAAABTAIAAMoAAACWIbjgFNDXP8jqKVWp4tA/AACAPx8AAAAAAAAAAU0CAADKAAAAliG44BTQ1z/I6ilVqeLQPwAAgD8vAAAAAAAAAAFOAgAAygAAAIYMNW+x2dc/1GPaxs6G0D8AAIA/LwAAAAAAAAABTwIAAMoAAACGDDVvsdnXP9Rj2sbOhtA/AACAPy8AAAAAAAAAAVACAADKAAAAubwS2ubg1z/UEUiaxALQPwAAgD8/AAAAAAAAAAFRAgAAygAAALm8Etrm4Nc/8LqsAriSzz8AAIA/PwAAAAAAAAABUgIAAMoAAAC5vBLa5uDXP6h/a9t0/c4/AACAP04AAAAAAAAAAVMCAADKAAAAhgw1b7HZ1z/IB1L7HpbOPwAAgD9OAAAAAAAAAAFUAgAAygAAAIYMNW+x2dc/yAdS+x6Wzj8AAIA/XgAAAAAAAAABVQIAAMoAAADSIy15dsDXP2C92iVXDM4/AACAP14AAAAAAAAAAVYCAADKAAAA2XXEpqKp1z+g20aCYPXNPwAAgD9uAAAAAAAAAAFXAgAAygAAAGtSHY0Ajtc/YL3aJVcMzj8AAIA/bgAAAAAAAAABWAIAAMoAAADgVge+w27XP7BxzL6/Rc4/AACAP30AAAAAAAAAAVkCAADKAAAAnCBSyx9N1z+Y6eWeFa3OPwAAgD99AAAAAAAAAAFaAgAAygAAADsSLiPhJ9c/wBXxF9RNzz8AAIA/jQAAAAAAAAABWwIAAMoAAAA7odkM1gPXP7QCEuw/DtA/AACAP5wAAAAAAAAAAVwCAADKAAAAl81UiP7g1j9EXL9vjIzQPwAAgD+cAAAAAAAAAAFdAgAAygAAAA7SPrnBwdY/lJcAl88h0T8AAIA/nAAAAAAAAAABXgIAAMoAAAAVJNbm7arWPzC88LhLyNE/AACAP6wAAAAAAAAAAV8CAADKAAAA84h77Rua1j9A2cWDhXTSPwAAgD+sAAAAAAAAAAFgAgAAygAAAASe/l5/kNY/uO5/93wm0z8AAIA/vAAAAAAAAAABYQIAAMoAAABiO87wspHWP+wai3A7x9M/AACAP7wAAAAAAAAAAWICAADKAAAAOE7cybSX1j+oTrFAPGLUPwAAgD/LAAAAAAAAAAFjAgAAygAAAI2ZFC68r9Y/LN0bJlm41D8AAIA/ywAAAAAAAAABZAIAAMoAAADk5EySw8fWP5BcUF3xGdU/AACAP9sAAAAAAAAAAWUCAADKAAAA5FWhqM7r1j9QPuQA6DDVPy65ZD/bAAAAAAAAAAFmAgAAygAAAKEBleJAEtc/dE0ar2wl1T9cbjk/6wAAAAAAAAABZwIAAMoAAAB5hffRTTzXPxiZKBYE7NQ/SSMNP+sAAAAAAAAAAWgCAADKAAAAaeHIdvVp1z9EIQ82roTUP8wvvz76AAAAAAAAAAFpAgAAygAAAJ0C+/c1ldc/tMdhsmEG1D/NMks++gAAAAAAAAABagIAAMoAAACnNjtSeMbXP8S5wpWsTtM/CCGEPfoAAAAAAAAAAWsCAADKAAAAY6fm+gsA2T/YZtB7rynCPyurrD4AAAAAAAAAAAFsAgAAygAAAGOn5voLANk/2GbQe68pwj/uuec+HwAAAAAAAAABbQIAAMoAAABjp+b6CwDZP9hm0HuvKcI/aaUVPx8AAAAAAAAAAW4CAADKAAAAQQyMATrv2D+4dG+YZOHCP6yuOj8fAAAAAAAAAAFvAgAAygAAANur0CvP4Ng/qIIOtRmZwz8ttFA/LgAAAAAAAAABcAIAAMoAAADtwFOdMtfYP5iQrdHOUMQ/jjlmPy4AAAAAAAAAAXECAADKAAAAl3UbOSu/2D9QnbVctMvFPwAAgD8+AAAAAAAAAAFyAgAAygAAAC8VYGPAsNg/iOaVoKwYxz8AAIA/PgAAAAAAAAABcwIAAMoAAABhVOm36pPYP+BbgV1jBsk/AACAPz4AAAAAAAAAAXQCAADKAAAA4Ru/LOWB2D8oLLEvNq/KPwAAgD9OAAAAAAAAAAF1AgAAygAAABNbSIEPZdg/yEZY19DhzD8AAIA/TgAAAAAAAAABdgIAAMoAAAA0hU5k1lHYP0jLeUIMxM4/AACAP10AAAAAAAAAAXcCAADKAAAAPdflkQI72D+IeivMlXXQPwAAgD9dAAAAAAAAAAF4AgAAygAAALyeuwb9KNg/rC2G0y5y0T8AAIA/bQAAAAAAAAABeQIAAMoAAAD2oDCfXhnYP6AGaI4TUtI/AACAP20AAAAAAAAAAXoCAADKAAAA7d1EWycM2D9M9ppOvyDTPwAAgD99AAAAAAAAAAF7AgAAygAAAP/yx8yKAtg/7BqLcDvH0z8AAIA/fQAAAAAAAAABfAIAAMoAAABspRrQIfrXP6hOsUA8YtQ/AACAP4wAAAAAAAAAAX0CAADKAAAAykLqYVX71z8s3RsmWbjUPwAAgD+MAAAAAAAAAAF+AgAAygAAAFTNqxqH9tc/5EX/Vyor1T8AAIA/nAAAAAAAAAABfwIAAMoAAABUzasah/bXP+RF/1cqK9U/AACAP5wAAAAAAAAAAYACAADKAAAAQrgoqSMA2D8A3ISUiXvVPzC/fD+cAAAAAAAAAAGBAgAAygAAAEK4KKkjANg/ANyElIl71T9ON10/qwAAAAAAAAABggIAAMoAAABmU4Oi9RDYPwDchJSJe9U/7K47P6sAAAAAAAAAAYMCAADKAAAAEHmfVPkc2D/sEEL2WVPVP+mlFz+7AAAAAAAAAAGEAgAAygAAANR2KryXLNg/UD7kAOgw1T8PPPA+uwAAAAAAAAABhQIAAMoAAADfORYAzznYP0hzoWK4CNU/TC+9PssAAAAAAAAAAYYCAADKAAAAekqvQG9P2D+85DZ9m7LUP4kkkj7aAAAAAAAAAAGHAgAAygAAAD5IOqgNX9g/1CgqjfB+1D+ON14+2gAAAAAAAAABiAIAAMoAAACta+HBr3rYP5S4KwTdEdQ/SighPuoAAAAAAAAAAYkCAADKAAAABbcZJreS2D/sGotwO8fTP4433j3qAAAAAAAAAAGKAgAAygAAAI2yL/Xzsdg/xLnClaxO0z+JJZY9+gAAAAAAAAABiwIAAMoAAAC3EHYy/c/YP/BBqbVW59I/CCCAPfoAAAAAAAAAAYwCAADKAAAAh9Hs3dLs2D9A2cWDhXTSPwkjjD0JAQAAAAAAAAGNAgAAygAAAG1q0j5DDdk/hHDiUbQB0j8NMsg9CQEAAAAAAAABjgIAAMoAAADFtQqjSiXZP+jSQb4St9E/SiYZPgkBAAAAAAAAAY8CAADKAAAAkXaBTiBC2T8UWyjevE/RPw45ZD4ZAQAAAAAAAAGQAgAAygAAAPnWPCSLUNk/5ICvkQgz0T9qqKE+GQEAAAAAAAABkQIAAMoAAAB5D2evkGLZP4jMvfif+dA/LrbYPigBAAAAAAAAAZICAADKAAAAeQ9nr5Bi2T+IzL34n/nQP3njDT8oAQAAAAAAAAGTAgAAygAAAHkPZ6+QYtk/iMy9+J/50D/bbDM/KAEAAAAAAAABlAIAAMoAAABPInWIkmjZPzRqXoxBRNE/XnZZPygBAAAAAAAAAZUCAADKAAAAAZooaMJd2T+Y6ZLD2aXRP7C+ej9IAQAAAAAAAAGWAgAAygAAACuHGo/AV9k/PIczV3vw0T8AAIA/SAEAAAAAAAABlwIAAMoAAABliY8nIkjZPxzKj9UAgNI/AACAP1cBAAAAAAAAAZgCAADKAAAAM9mxvOxA2T+AScQMmeHSPwAAgD9XAQAAAAAAAAGZAgAAygAAAM149uaBMtk/QH3q3Jl80z8AAIA/ZwEAAAAAAAABmgIAAMoAAABVA7ifsy3ZPxT1A73v49M/AACAP2cBAAAAAAAAAZsCAADKAAAAOytJ6hgq2T84VsyXflzUPwAAgD93AQAAAAAAAAGcAgAAygAAACFT2jR+Jtk/yK95G8va1D8AAIA/dwEAAAAAAAABnQIAAMoAAAAhU9o0fibZP8iveRvL2tQ/AACAP4YBAAAAAAAAAZ4CAADKAAAA/yjUUbc52T+cJ5P7IELVPwAAgD+GAQAAAAAAAAGfAgAAygAAACPELkuJStk/FCB4pN5H1T/uuGM/lgEAAAAAAAABoAIAAMoAAAABmihowl3ZPzQvrlJjPNU/DC44P5YBAAAAAAAAAaECAADKAAAAtYIwXv122T9Ic6FiuAjVPwkjDD+lAQAAAAAAAAGiAgAAygAAACWm13efktk/DM7ld9TD1D8MMMA+pQEAAAAAAAABowIAAMoAAADZjt9t2qvZP4g/e5K3bdQ/zTVXPrUBAAAAAAAAAaQCAADKAAAAwSfFzkrM2T/U1pdg5vrTP4wxxj21AQAAAAAAAAGlAgAAygAAAGXd8n84N9o/1FmRTO0S0j9ooYU+AAAAAAAAAAABpgIAAMoAAADLPa5Vo0XaPzC88LhLyNE/jjjiPhAAAAAAAAAAAacCAADKAAAAyz2uVaNF2j8wvPC4S8jRP5pnHj8QAAAAAAAAAAGoAgAAygAAAMs9rlWjRdo/MLzwuEvI0T8ts0w/EAAAAAAAAAABqQIAAMoAAABVyG8O1UDaPxx4/aj2+9E///13Px8AAAAAAAAAAaoCAADKAAAACUAj7gQ22j+gBmiOE1LSPwAAgD8fAAAAAAAAAAGrAgAAygAAAHXydfGbLdo/JJXSczCo0j8AAIA/LwAAAAAAAAABrAIAAMoAAACZHHzUYhraP+zI+EMxQ9M/AACAPy8AAAAAAAAAAa0CAADKAAAASZQvtJIP2j8wOffMRLDTPwAAgD8+AAAAAAAAAAGuAgAAygAAAJ9uEwKPA9o/gHQ49IdF1D8AAIA/PgAAAAAAAAABrwIAAMoAAAANIWYFJvvZP/C+r8lPz9Q/AACAP1IAAAAAAAAAAbACAADKAAAA9Uj3T4v32T8UIHik3kfVPwAAgD9SAAAAAAAAAAGxAgAAygAAAFPmxuG++Nk/xIhb1q+61T8AAIA/YgAAAAAAAAABsgIAAMoAAACfbhMCjwPaP/QtF8GT/9U/AACAP2IAAAAAAAAAAbMCAADKAAAA7fZfIl8O2j/A2u0Cuj7WPwAAgD9xAAAAAAAAAAG0AgAAygAAAP98N6rNKNo/dPE+CIEt1j8AAIA/cQAAAAAAAAABtQIAAMoAAABvoN7Db0TaPygIkA1IHNY/n312P4EAAAAAAAAAAbYCAADKAAAA+Zv0kqxj2j/sYtQiZNfVP22yST+BAAAAAAAAAAG3AgAAygAAAPkMSam3h9o/aNRpPUeB1T/qphs/kQAAAAAAAAABuAIAAMoAAACb4M0tj6raP5BcUF3xGdU/TjbZPpEAAAAAAAAAAbkCAADKAAAAtymR+TTS2j+UCr4w55XUP5A+ej6gAAAAAAAAAAG6AgAAygAAAP1fRuzY89o/BLEQrZoX1D8KKKA9oAAAAAAAAAABuwIAAMoAAADxf2nqrLHbP4ABe1pw0dA/uucePwAAAAAAAAAAAbwCAADKAAAA8X9p6qyx2z+AAXtacNHQP91zTz8PAAAAAAAAAAG9AgAAygAAAC2C3oIOots/FFso3rxP0T8AAIA/DwAAAAAAAAABvgIAAMoAAADHISOto5PbPwDid2yXq9E/AACAPx8AAAAAAAAAAb8CAADKAAAAASSYRQWE2z8oQ0BHJiTSPwAAgD8fAAAAAAAAAAHAAgAAygAAACFOnijMcNs/dH6Bbmm50j8AAIA/LwAAAAAAAAABwQIAAMoAAAB3KIJ2yGTbP3zQE5tzPdM/AACAPy8AAAAAAAAAAcICAADKAAAA59rUeV9c2z+gMdx1ArbTPwAAgD8+AAAAAAAAAAHDAgAAygAAACmgNVb4Wds/UJq/p9Mo1D8AAIA/PgAAAAAAAAABxAIAAMoAAAChFXSdxl7bP0QhDzauhNQ/AACAP04AAAAAAAAAAcUCAADKAAAAdyiCdshk2z+ooENtRubUPwAAgD9OAAAAAAAAAAHGAgAAygAAABE5G7doets/SHOhYrgI1T8AAIA/XQAAAAAAAAABxwIAAMoAAAAL54OJPJHbP1A+5ADoMNU/0D9/P10AAAAAAAAAAcgCAADKAAAA16f6NBKu2z80L65SYzzVPy20UD9tAAAAAAAAAAHJAgAAygAAAB3erye2z9s/5EX/Vyor1T8KKCA/bQAAAAAAAAABygIAAMoAAAC/sTSsjfLbPyhka7QzFNU/LrjgPm0AAAAAAAAAAcsCAADKAAAA2/r3dzMa3D/Ir3kby9rUP6iggj59AAAAAAAAAAHMAgAAygAAABczeZXBQd0/qNvzpiTu0D+76io/AAAAAAAAAAABzQIAAMoAAABd+NlxWj/dP0wnAg68tNA/LrdcPx8AAAAAAAAAAc4CAADKAAAAEXCNUYo03T9EXL9vjIzQPwAAgD8fAAAAAAAAAAHPAgAAygAAAAWtoQ1TJ90/rIlhehpq0D8AAIA/HwAAAAAAAAAB0AIAAMoAAAD96bXJGxrdP3iv6C1mTdA/AACAPy8AAAAAAAAAAdECAADKAAAASwGu0+AA3T9AkXzRXGTQPwAAgD8vAAAAAAAAAAHSAgAAygAAAPO1dW/Z6Nw/GIJGI9hv0D8AAIA/PgAAAAAAAAAB0wIAAMoAAACdaj0L0tDcP7RUpBhKktA/AACAPz4AAAAAAAAAAdQCAADKAAAALUeW8S+13D8QCZaxssvQPwAAgD9OAAAAAAAAAAHVAgAAygAAAL0j79eNmdw/KJ8b7hEc0T8AAIA/TgAAAAAAAAAB1gIAAMoAAACrnRdQH3/cP4weUCWqfdE/AACAP14AAAAAAAAAAdcCAADKAAAAs++ufUto3D/Mjk6uverRPwAAgD9eAAAAAAAAAAHYAgAAygAAANUZtWASVdw/YOj7MQpp0j8AAIA/XgAAAAAAAAAB2QIAAMoAAABtufmKp0bcP9AycwfS8tI/AACAP20AAAAAAAAAAdoCAADKAAAAf858/Ao93D8gbrQuFYjTPwAAgD9tAAAAAAAAAAHbAgAAygAAAGX2DUdwOdw/4KHa/hUj1D8AAIA/fQAAAAAAAAAB3AIAAMoAAAB/znz8Cj3cP/C+r8lPz9Q/AACAP30AAAAAAAAAAd0CAADKAAAAK/SYrg5J3D+I45/ry3XVPwAAgD+cAAAAAAAAAAHeAgAAygAAAEuP86fgWdw/mAB1tgUi1j8AAIA/nAAAAAAAAAAB3wIAAMoAAAArZe3EGW3cPxAWLyr909Y/AACAP5wAAAAAAAAAAeACAADKAAAABzvn4VKA3D9oHLPvb5HXPwAAgD+cAAAAAAAAAAHhAgAAygAAAOcQ4f6Lk9w/yCI3teJO2D8AAIA/uQAAAAAAAAAB4gIAAMoAAAAJrDv4XaTcPwQahczQF9k/AACAP7kAAAAAAAAAAeMCAADKAAAAcwz3zciy3D9EEdPjvuDZPwAAgD+5AAAAAAAAAAHkAgAAygAAAANapMoxu9w/5AAGpGqv2j8AAIA/uQAAAAAAAAAB5QIAAMoAAABh93NcZbzcP4zwOGQWfts/AACAP8kAAAAAAAAAAeYCAADKAAAALUeW8S+13D+s2FDNf1LcPwAAgD/JAAAAAAAAAAHnAgAAygAAAOO+SdFfqtw/xMBoNukm3T8AAIA/2QAAAAAAAAAB6AIAAMoAAAC9I+/XjZncPxzH7Ptb5N0/AACAP9kAAAAAAAAAAekCAADKAAAAgbAlKSGF3D+U3KZvU5bePwAAgD/oAAAAAAAAAAHqAgAAygAAAIcCvVZNbtw/NAGXkc883z8AAIA/6AAAAAAAAAAB6wIAAMoAAADVGbVgElXcPzRTKb7ZwN8/AACAP/gAAAAAAAAAAewCAADKAAAAf858/Ao93D/4XQZ41RngPwAAgD/4AAAAAAAAAAHtAgAAygAAACmDRJgDJdw/OqW76uNE4D8AAIA/BwEAAAAAAAAB7gIAAMoAAABLrUp7yhHcPywDwmK5XuA/AACAPwcBAAAAAAAAAe8CAADKAAAADTqBzF392z/UdxngVWfgPwAAgD8XAQAAAAAAAAHwAgAAygAAAEk89mS/7ds/nPumC3dk4D8AAIA/FwEAAAAAAAAB8QIAAMoAAAA/eQohiODbP04S+BA+U+A/AACAPycBAAAAAAAAAfICAADKAAAA8/C9ALjV2z/quwzwqjPgPwAAgD8nAQAAAAAAAAHzAgAAygAAAHt7f7np0Ns/3PDJUXsL4D8AAIA/JwEAAAAAAAAB9AIAAMoAAABjoxAET83bP8RaRBUcu98/AACAPzYBAAAAAAAAAfUCAADKAAAAHd6vJ7bP2z+I6kWMCE7fPwAAgD82AQAAAAAAAAH2AgAAygAAAJVT7m6E1Ns/0IFiWjfb3j8AAIA/RgEAAAAAAAAB9wIAAMoAAADh2zqPVN/bP0AotdbqXN4/AACAP0YBAAAAAAAAAfgCAADKAAAASTz2ZL/t2z881iKq4NjdPwAAgD9WAQAAAAAAAAH5AgAAygAAAEHqXjeTBNw/XJPGK1tJ3T8AAIA/VgEAAAAAAAAB+gIAAMoAAABVcDa/AR/cPwxYhQQYtNw/AACAP2UBAAAAAAAAAfsCAADKAAAAf858/Ao93D8AO7A53gfcPwAAgD9lAQAAAAAAAAH8AgAAygAAACGiAYHiX9w/FC0RHSlQ2z8AAIA/dQEAAAAAAAAB/QIAAMoAAADdTfW6VIbcP0wuqK74jNo/AACAP3UBAAAAAAAAAf4CAADKAAAAE28nPJWx3D8QN1qXCsTZPwAAgD+EAQAAAAAAAAH/AgAAygAAAKUtKU8J3tw/iFZdhePp2D8AAIA/hAEAAAAAAAABAAMAAMoAAACVifrzsAvdPwB2YHO8D9g/AACAP5QBAAAAAAAAAQEDAADKAAAA54KbKow63T+cpJkPGirXPwAAgD+UAQAAAAAAAAECAwAAygAAADN8PGFnad0/MNPSq3dE1j8AAIA/pAEAAAAAAAABAwMAAMoAAACDdd2XQpjdPxzrukIOcNU/AACAP6QBAAAAAAAAAQQDAADKAAAAFTTfqrbE3T9U7FHU3azUPwAAgD+zAQAAAAAAAAEFAwAAygAAAI0acgiQ7d0/ZN6ytyj10z8AAIA/swEAAAAAAAABBgMAAMoAAACPi8YemxHePzSypz5qVNM/AACAP8MBAAAAAAAAAQcDAADKAAAAdySsfwsy3j8YUd9j29vSPwAAgD/DAQAAAAAAAAEIAwAAygAAAEXlIivhTt4/sNGqLEN60j8AAIA/0wEAAAAAAAABCQMAAMoAAAAhuxxIGmLePzgOg+VVTNI/AACAP9MBAAAAAAAAAQoDAADKAAAARVZ3Qexy3j94LO9BXzXSPwAAgD/iAQAAAAAAAAELAwAAygAAAEVWd0Hsct4/eCzvQV810j8AAIA/4gEAAAAAAAABDAMAAMoAAAALVAKpioLeP9yrI3n3ltI/AACAP+IBAAAAAAAAAQ0DAADKAAAAC1QCqYqC3j8gHCICCwTTPwAAgD/yAQAAAAAAAAEOAwAAygAAAE8ZY4UjgN4/IG60LhWI0z8AAIA/8gEAAAAAAAABDwMAAMoAAAB5BlWsIXreP8CSpFCRLtQ/AACAPwECAAAAAAAAARADAADKAAAARVZ3Qexy3j84qF7EiODUPwAAgD8BAgAAAAAAAAERAwAAygAAALMIykSDat4/mK7iifud1T8AAIA/EQIAAAAAAAABEgMAAMoAAAAhuxxIGmLeP4C8gaawVdY/AACAPxECAAAAAAAAARMDAADKAAAAkW1vS7FZ3j8E0jsaqAfXPwAAgD8hAgAAAAAAAAEUAwAAygAAAP8fwk5IUd4/UA19Qeuc1z8AAIA/IQIAAAAAAAABFQMAAMoAAABbvZHge1LeP5R9e8r+Cdg/AACAPzACAAAAAAAAARYDAADKAAAA/x/CTkhR3j9k9ZSqVHHYPwAAgD8wAgAAAAAAAAEXAwAAygAAAFu9keB7Ut4/nJpQlTi22D//+28/QAIAAAAAAAABGAMAAMoAAABbvZHge1LeP5yaUJU4ttg/7K8/P0ACAAAAAAAAARkDAADKAAAAZ4B9JLNf3j/sg/+PccfYPxlkED9AAgAAAAAAAAEaAwAAygAAABGmmda2a94/dMDXSISZ2D+sr74+UAIAAAAAAAABGwMAAMoAAABjY4xmvirfP/AqGp5mcss/PfNMPwAAAAAAAAAAARwDAADKAAAAfzv7G1ku3z+IWVM6xIzKP4D/fT8fAAAAAAAAAAEdAwAAygAAAAXGvNSKKd8/MB4SE4H3yT8AAIA/HwAAAAAAAAABHgMAAMoAAAAhniuKJS3fP0gQc/bLP8k/AACAPx8AAAAAAAAAAR8DAADKAAAAy8NHPCk53z9wmFkWdtjIP5A/fj8uAAAAAAAAAAEgAwAAygAAAMvDRzwpOd8/cJhZFnbYyD8ts0w/LgAAAAAAAAABIQMAAMoAAADDcbAO/U/fPxDkZ30Nn8g/+uYbPz4AAAAAAAAAASIDAADKAAAAyzScUjRd3z8A1THPiKrIP+200z4+AAAAAAAAAAEjAwAAygAAAF8ZScMwmOE/gA4U07rZ1j8uuOA+AAAAAAAAAAABJAMAAMoAAAD+0q0aZ6LhPzglZdiByNY/CSQQPw8AAAAAAAAAASUDAADKAAAA/tKtGmei4T84JWXYgcjWPyurLD8PAAAAAAAAAAEmAwAAygAAALVkgSc4sOE/ZK1L+Cth1j888UQ/HwAAAAAAAAABJwMAAMoAAACY40ZbB7jhP3TxPgiBLdY/DTRQPx8AAAAAAAAAASgDAADKAAAAKTH0V3DA4T+geSUoK8bVP6ywQj8vAAAAAAAAAAEpAwAAygAAAAywuYs/yOE/XAknnxdZ1T/87js/LwAAAAAAAAABKgMAAMoAAACQka8t287hP2C3lHIN1dQ/m202Pz4AAAAAAAAAASsDAADKAAAACAfudKnT4T9YZQJGA1HUP7vsMj8+AAAAAAAAAAEsAwAAygAAAHMQdWGq1uE/WBNwGfnM0z8LLDA/TgAAAAAAAAABLQMAAMoAAACAfCy8d9jhPzSypz5qVNM/O+wwP04AAAAAAAAAAS4DAADKAAAA0a1E893X4T/wQam1VufSPxttND9dAAAAAAAAAAEvAwAAygAAAGWkvQbd1OE//LpZJ3yL0j+cbjo/XQAAAAAAAAABMAMAAMoAAADtLn+/DtDhP8AVnjyYRtI/rLBCP20AAAAAAAAAATEDAADKAAAAXOHRwqXH4T/8aMf6cQfSP33zTT9tAAAAAAAAAAEyAwAAygAAAGCKndk7vOE/hHDiUbQB0j+edlo/fQAAAAAAAAABMwMAAMoAAAAHlplenq/hP/xox/pxB9I/brllP30AAAAAAAAAATQDAADKAAAANSxXnDKe4T9QHbmT2kDSP198cT99AAAAAAAAAAE1AwAAygAAAMJf5Gv6jeE/jMJ0fr6F0j/wv38/jAAAAAAAAAABNgMAAMoAAAB4gGNiwHfhP3AF0fxDFdM/AACAP5wAAAAAAAAAATcDAADKAAAAphYhoFRm4T8gbrQuFYjTPwAAgD+cAAAAAAAAAAE4AwAAygAAAFw3oJYaUOE/gHQ49IdF1D8AAIA/nAAAAAAAAAABOQMAAMoAAABICP33FUHhPzioXsSI4NQ/AACAP6wAAAAAAAAAAToDAADKAAAAJG2i/kMw4T/ol5GENK/VPwAAgD+sAAAAAAAAAAE7AwAAygAAAIezPacNJuE/9LRmT25b1j8AAIA/uwAAAAAAAAABPAMAAMoAAABHl6jhCh3hP0y76hThGNc/AACAP7sAAAAAAAAAAT0DAADKAAAAOSvxhj0b4T+4BWLqqKLXPwAAgD/LAAAAAAAAAAE+AwAAygAAAEeXqOEKHeE/UF8PbvUg2D8AAIA/ywAAAAAAAAABPwMAAMoAAAAdqra6DCPhPyTXKE5LiNg/AACAP9oAAAAAAAAAAUADAADKAAAAGAHro3Yu4T+Aixrns8HYPwAAgD/aAAAAAAAAAAFBAwAAygAAAHL17h4UO+E/GF543CXk2D8AAIA/6gAAAAAAAAABQgMAAMoAAABcN6CWGlDhPxCTNT72u9g/AACAP+oAAAAAAAAAAUMDAADKAAAAOw2as1Nj4T/cuLzxQZ/YPwAAgD/6AAAAAAAAAAFEAwAAygAAAJ7EiXIofeE/UF8PbvUg2D8AAIA/+gAAAAAAAAABRQMAAMoAAADoowp8YpPhPwzvEOXhs9c/AACAPwkBAAAAAAAAAUYDAADKAAAA+SniA9Gt4T+46Iwfb/bWPwAAgD8JAQAAAAAAAAFHAwAAygAAAEMJYw0LxOE/qMu3VDVK1j9vvXU/GQEAAAAAAAABSAMAAMoAAAAEXiJeE9/hP1wJJ58XWdU/zjhjPxkBAAAAAAAAAUkDAADKAAAAnm67nrP04T/UKCqN8H7UPw00UD8pAQAAAAAAAAFKAwAAygAAAIqwbBa6CeI/uHXPhVeC0z+srz4/KQEAAAAAAAABSwMAAMoAAAB08h2OwB7iP2Do+zEKadI/22orPykBAAAAAAAAAUwDAADKAAAA9ipIGcYw4j98Uw2HelXRPwomGD84AQAAAAAAAAFNAwAAygAAAHZjcqTLQuI/cOSljzYl0D/44Qc/OAEAAAAAAAABTgMAAMoAAACZ/sydnVPiP2C92iVXDM4/eOABP0gBAAAAAAAAAU8DAADKAAAAri1wPKJi4j+ok/3PN+XLP1ljDT9IAQAAAAAAAAFQAwAAygAAAJGsNXBxauI/0PBvCPMZyj+qqCI/ZwEAAAAAAAABUQMAAMoAAADfNIKQQXXiP4iKuvnAIMg/jC8+P2cBAAAAAAAAAVIDAADKAAAAmW8htKh34j9IQdq1yNPGP953Xz9nAQAAAAAAAAFTAwAAygAAALRHkGlDe+I/6OjDw0uSxT8AAIA/ZwEAAAAAAAABVAMAAMoAAABIPgl9QnjiP4CeTO6DCMU/AACAP3cBAAAAAAAAAVUDAADKAAAAjQNqWdt14j+gJjMOLqHEPwAAgD93AQAAAAAAAAFWAwAAygAAAEzn1JPYbOI/wLy4So3xxD8AAIA/hgEAAAAAAAABVwMAAMoAAAC7mSeXb2TiP/hhdDVxNsU/AACAP4YBAAAAAAAAAVgDAADKAAAAzK6qCNNa4j/AYN2jofnFPwAAgD+WAQAAAAAAAAFZAwAAygAAAHK6po01TuI/YNdf8ickxz8AAIA/lgEAAAAAAAABWgMAAMoAAAAKWuu3yj/iPzDznSuSk8g/AACAP6YBAAAAAAAAAVsDAADKAAAA9ipIGcYw4j9ww839ZDzKPwAAgD+mAQAAAAAAAAFcAwAAygAAADAtvbEnIeI/2Di5uhsqzD8AAIA/tQEAAAAAAAABXQMAAMoAAABsLzJKiRHiP5BilhA7Uc4/AACAP7UBAAAAAAAAAV4DAADKAAAApzGn4uoB4j/wp83WI1PQPwAAgD/FAQAAAAAAAAFfAwAAygAAAJ5uu56z9OE/2Af/H+OO0T8AAIA/xQEAAAAAAAABYAMAAMoAAACiF4e1SenhP1hvS8DkxNI/AACAP9QBAAAAAAAAAWEDAADKAAAAYvvx70bg4T+0x2GyYQbUPwAAgD/UAQAAAAAAAAFiAwAAygAAAPfxagNG3eE/SHOhYrgI1T8AAIA/5AEAAAAAAAABYwMAAMoAAABWjzqVed7hP6xEaMZa7tU/77tvP+QBAAAAAAAAAWQDAADKAAAAzQR53Efj4T/oO7bdSLfWPwwwQD/0AQAAAAAAAAFlAwAAygAAALvv9Wrk7OE/zH4SXM5G1z+pow4/9AEAAAAAAAABZgMAAMoAAADEsuGuG/rhPwzvEOXhs9c/zC67PgMCAAAAAAAAAWcDAADKAAAAHvtIgs/14j8oQ0BHJiTSP1trLT8AAAAAAAAAAAFoAwAAygAAADt8g04A7uI/hHDiUbQB0j8OOGA/IAAAAAAAAAABaQMAAMoAAABMkQbAY+TiP7R/GAA59tE/AACAPyAAAAAAAAAAAWoDAADKAAAAUTrS1vnY4j88hzNXe/DRPwAAgD8gAAAAAAAAAAFrAwAAygAAALKAbX/DzuI/hHDiUbQB0j8AAIA/IAAAAAAAAAABbAMAAMoAAAAHW1HNv8LiP+Ak1OocO9I/AACAPy8AAAAAAAAAAW0DAADKAAAA/ZdliYi14j9g6PsxCmnSPwAAgD8vAAAAAAAAAAFuAwAAygAAAEYGkny3p+I/DIacxauz0j8AAIA/PwAAAAAAAAABbwMAAMoAAACOdL5v5pniP3AF0fxDFdM/AACAPz8AAAAAAAAAAXADAADKAAAA1+LqYhWM4j8gbrQuFYjTPwAAgD9OAAAAAAAAAAFxAwAAygAAAHzu5ud3f+I/lLgrBN0R1D8AAIA/TgAAAAAAAAABcgMAAMoAAADRyMo1dHPiP9zzbCsgp9Q/AACAP14AAAAAAAAAAXMDAADKAAAAMw9m3j1p4j+cJ5P7IELVPwAAgD9eAAAAAAAAAAF0AwAAygAAAKLBuOHUYOI/PEyDHZ3o1T8AAIA/bgAAAAAAAAABdQMAAMoAAADMrqoI01riP2x4jpZbidY/AACAP24AAAAAAAAAAXYDAADKAAAAstY7UzhX4j8orLRmXCTXPwAAgD99AAAAAAAAAAF3AwAAygAAAFU5bMEEVuI/oPYrPCSu1z8AAIA/fQAAAAAAAAABeAMAAMoAAAAQdAvla1jiP1BfD271INg/AACAP40AAAAAAAAAAXkDAADKAAAAiOlJLDpd4j/U7XlTEnfYPwAAgD+dAAAAAAAAAAF6AwAAygAAAMgF3/E8ZuI/MKJr7Hqw2D8AAIA/nQAAAAAAAAABewMAAMoAAAD8tbxccm3iP6hlkzNo3tg/AACAP50AAAAAAAAAAXwDAADKAAAAwLNHxBB94j+Aixrns8HYPwAAgD+sAAAAAAAAAAF9AwAAygAAAA88lOTgh+I/gIsa57PB2D8AAIA/rAAAAAAAAAABfgMAAMoAAAA9Q6Y4gJriP2T1lKpUcdg/cL99P7wAAAAAAAAAAX8DAADKAAAA9NR5RVGo4j+gSL5oLjLYP842Wz+8AAAAAAAAAAGAAwAAygAAANOqc2KKu+I/oPYrPCSu1z9MLjk/ywAAAAAAAAABgQMAAMoAAAA6Cy849cniP8x+ElzORtc/6aUXP8sAAAAAAAAAAYIDAADKAAAAC3Vx+mDb4j+8YT2RlJrWPy+99D7bAAAAAAAAAAGDAwAAygAAAC4QzPMy7OI/jDUyGNb51T8NNNA+2wAAAAAAAAABhAMAAMoAAABEP2+SN/viP3wYXU2cTdU/zDDDPtsAAAAAAAAAAYUDAADKAAAAWm4SMTwK4z8kEtmHKZDUPw422D7rAAAAAAAAAAGGAwAAygAAAPgnd4hyFOM/pPweFDLe0z/54gs/6wAAAAAAAAABhwMAAMoAAACwuUqVQyLjP3AF0fxDFdM/iysuP/oAAAAAAAAAAYgDAADKAAAAkzgQyRIq4z+MwnR+voXSP91zTz/6AAAAAAAAAAGJAwAAygAAADHydCBJNOM/ZJZpBQDl0T+ffHI/CgEAAAAAAAABigMAAMoAAACc+/sMSjfjP0QA5MiglNE/AACAPwoBAAAAAAAAAYsDAADKAAAAwz8iHbI84z9wiMroSi3RPwAAgD8aAQAAAAAAAAGMAwAAygAAAMM/Ih2yPOM/cIjK6Eot0T8AAIA/GgEAAAAAAAABjQMAAMoAAADDPyIdsjzjP3CIyuhKLdE/AACAPxoBAAAAAAAAAY4DAADKAAAAwz8iHbI84z9wiMroSi3RPwAAgD8pAQAAAAAAAAGPAwAAygAAACSGvcV7MuM/+BY1zmeD0T8AAIA/OQEAAAAAAAABkAMAAMoAAADx1d9aRivjP7R/GAA59tE/AACAPzkBAAAAAAAAAZEDAADKAAAADlcaJ3cj4z/8ulknfIvSPwAAgD9IAQAAAAAAAAGSAwAAygAAAHwJbSoOG+M/BNgu8rU30z8AAIA/SAEAAAAAAAABkwMAAMoAAACZiqf2PhPjP2Tesrco9dM/AACAP1gBAAAAAAAAAZQDAADKAAAAxXeZHT0N4z+g1QDPFr7UPwAAgD9YAQAAAAAAAAGVAwAAygAAAKufKmiiCeM/aNRpPUeB1T8AAIA/aAEAAAAAAAABlgMAAMoAAACeM3MN1QfjP8Da7QK6PtY/AACAP2gBAAAAAAAAAZcDAADKAAAATQJb1m4I4z9g/90kNuXWPwAAgD93AQAAAAAAAAGYAwAAygAAAMV3mR09DeM/ZFFwUUBp1z8AAIA/dwEAAAAAAAABmQMAAMoAAACn9l5RDBXjP8jQpIjYytc/AACAP4cBAAAAAAAAAZoDAADKAAAA9H6rcdwf4z88lMzPxfjXPwAAgD+HAQAAAAAAAAGbAwAAygAAAE5zr+x5LOM/lH17yv4J2D8AAIA/lwEAAAAAAAABnAMAAMoAAABlolKLfjvjP/SqHdWM59c/AACAP5cBAAAAAAAAAZ0DAADKAAAAe9H1KYNK4z8M7xDl4bPXPwAAgD+XAQAAAAAAAAGeAwAAygAAALZEv9jvXuM/zH4SXM5G1z8AAIA/pgEAAAAAAAABnwMAAMoAAAB8QkpAjm7jP7jojB9v9tY/AACAP6YBAAAAAAAAAaADAADKAAAAuLUT7/qC4z/0tGZPblvWPwAAgD+2AQAAAAAAAAGhAwAAygAAAM3kto3/keM/1FOedN/i1T8QP3w/tgEAAAAAAAABogMAAMoAAACsurCqOKXjP1A+5ADoMNU/XnddP8UBAAAAAAAAAaMDAADKAAAABa+0Jdax4z9U7FHU3azUPyyxRD/FAQAAAAAAAAGkAwAAygAAAMysP410weM/ZN6ytyj10z/MLjs/1QEAAAAAAAABpQMAAMoAAADTbyvRq87jPxSjcZDlX9M/rK8+P9UBAAAAAAAAAaYDAADKAAAA+7NR4RPU4z/QMnMH0vLSP80zTz/lAQAAAAAAAAGnAwAAygAAAIsB/9183OM/YOj7MQpp0j9femk/5QEAAAAAAAABqAMAAMoAAACLAf/dfNzjP2Do+zEKadI/AACAP/QBAAAAAAAAAakDAADKAAAARzyeAeTe4z8ceP2o9vvRPwAAgD/0AQAAAAAAAAGqAwAAygAAAHEpkCji2OM/1FmRTO0S0j8AAIA/BAIAAAAAAAABqwMAAMoAAABxKZAo4tjjP9RZkUztEtI/AACAPwQCAAAAAAAAAawDAADKAAAAdtJbP3jN4z+w0aosQ3rSPwAAgD8UAgAAAAAAAAGtAwAAygAAAOSErkIPxeM/gEnEDJnh0j8AAIA/FAIAAAAAAAABrgMAAMoAAACjaBl9DLzjP6SqjOcnWtM/AACAPyMCAAAAAAAAAa8DAADKAAAAY0yEtwmz4z+M7ehlrenTPwAAgD8jAgAAAAAAAAGwAwAAygAAAILNvoM6q+M/ZDBF5DJ51D8AAIA/MwIAAAAAAAABsQMAAMoAAACsurCqOKXjP7hrhgt2DtU/AACAPzMCAAAAAAAAAbIDAADKAAAANEVyY2qg4z+YruKJ+53VPwAAgD9CAgAAAAAAAAGzAwAAygAAAHgK0z8DnuM/mAB1tgUi1j8AAIA/QgIAAAAAAAABtAMAAMoAAAB4CtM/A57jP9xwcz8Zj9Y/AACAP1ICAAAAAAAAAbUDAADKAAAAhnaKmtCf4z9g/90kNuXWPwAAgD9SAgAAAAAAAAG2AwAAygAAAKy6sKo4peM/KKy0Zlwk1z8AAIA/YgIAAAAAAAABtwMAAMoAAADgao4VbqzjP8x+ElzORtc/AACAP2ICAAAAAAAAAbgDAADKAAAAzVULpAq24z80d/cEjEzXPwAAgD9iAgAAAAAAAAG5AwAAygAAABzeV8TawOM/7I1IClM71z8AAIA/cQIAAAAAAAABugMAAMoAAAAloUMIEs7jP9jCBWwjE9c/AACAP3ECAAAAAAAAAbsDAADKAAAAfpVHg6/a4z/wBvl7eN/WPwAAgD+BAgAAAAAAAAG8AwAAygAAAFH/iUUb7OM//H+p7Z2D1j8AAIA/gQIAAAAAAAABvQMAAMoAAAD8JKb3HvjjPxjEnP3yT9Y/AACAP5ECAAAAAAAAAb4DAADKAAAAKyy4S74K5D8QcgrR6MvVPwAAgD+RAgAAAAAAAAG/AwAAygAAANZR1P3BFuQ/aNRpPUeB1T8AAIA/oAIAAAAAAAABwAMAAMoAAACouxbALSjkP/iJ8md/99Q/DztsP6ACAAAAAAAAAcEDAADKAAAAUuEycjE05D+UCr4w55XUP00zTT+wAgAAAAAAAAHCAwAAygAAAMatpaJpROQ/RM98CaQA1D977DE/sAIAAAAAAAABwwMAAMoAAABkZwr6n07kP3BXYylOmdM/CyooP78CAAAAAAAAAcQDAADKAAAAmBfoZNVV5D/syPhDMUPTPzvtND+/AgAAAAAAAAHFAwAAygAAADbRTLwLYOQ/WG9LwOTE0j+dcko/zwIAAAAAAAABxgMAAMoAAAA20Uy8C2DkP1hvS8DkxNI/zjhjP88CAAAAAAAAAccDAADKAAAAaYEqJ0Fn5D8Q/0w30VfSPwAAgD/fAgAAAAAAAAHIAwAAygAAAGmBKidBZ+Q/EP9MN9FX0j8AAIA/3wIAAAAAAAAByQMAAMoAAABpgSonQWfkPxD/TDfRV9I/AACAP98CAAAAAAAAAcoDAADKAAAAYL4+4wla5D/kdmYXJ7/SPwAAgD/uAgAAAAAAAAHLAwAAygAAAIurMAoIVOQ/lBQHq8gJ0z8AAIA//gIAAAAAAAABzAMAAMoAAAD5XYMNn0vkP4xmmdfSjdM/AACAP/4CAAAAAAAAAc0DAADKAAAAFt+92c9D5D9Qmr+n0yjUPwAAgD8OAwAAAAAAAAHOAwAAygAAAJP9xzc0PeQ/YLeUcg3V1D8AAIA/DgMAAAAAAAABzwMAAMoAAADKVnG5/zjkP2jUaT1HgdU/AACAPw4DAAAAAAAAAdADAADKAAAAHIiJ8GU45D/g6SOxPjPWPwAAgD8dAwAAAAAAAAHRAwAAygAAACj0QEszOuQ/gA4U07rZ1j8AAIA/HQMAAAAAAAAB0gMAAMoAAAAW373Zz0PkP6Rv3K1JUtc/AACAPy0DAAAAAAAAAdMDAADKAAAAznCR5qBR5D945/WNn7nXPwAAgD8tAwAAAAAAAAHUAwAAygAAAPEL7N9yYuQ/tIyxeIP+1z/ON18/PAMAAAAAAAAB1QMAAMoAAADquVSyRnnkP3BuRRx6Fdg/a6stPzwDAAAAAAAAAdYDAADKAAAA79N03+eR5D8khZYhQQTYP8899z5MAwAAAAAAAAHXAwAAygAAAPRcfqc1NeY/yOopVani0D8KKSQ/AAAAAAAAAAAB2AMAAMoAAADIb4yANzvmP9wuHWX+rtA/3HBDPxAAAAAAAAAAAdkDAADKAAAA0TJ4xG5I5j8sxjkzLTzQPx54YD8QAAAAAAAAAAHaAwAAygAAAMId9VILUuY/SG+emyDMzz9A/3w/EAAAAAAAAAAB2wMAAMoAAAB5r8hf3F/mP0jLeUIMxM4/L7xwPx8AAAAAAAAAAdwDAADKAAAAJdXkEeBr5j/g+bLead7NP664Yj8fAAAAAAAAAAHdAwAAygAAAC2Y0FUXeeY/YJJmPmiozD8ON1w/LwAAAAAAAAAB3gMAAMoAAAAp7wQ/gYTmPxA6UEzrZss/XnZZPy8AAAAAAAAAAd8DAADKAAAAGNqBzR2O5j/w/6W2dw7KPy63XD8+AAAAAAAAAAHgAwAAygAAAGZizu3tmOY/EORnfQ2fyD/++Wc/PgAAAAAAAAAB4QMAAMoAAACLpvT9VZ7mP8CLUYuQXcc/jz12P04AAAAAAAAAAeIDAADKAAAAYbkC11ek5j/gbxNSJu7FPwAAgD9OAAAAAAAAAAHjAwAAygAAAMBW0miLpeY/8Mvu+BHmxD8AAIA/XgAAAAAAAAAB5AMAAMoAAAAd9KH6vqbmP0BVbKqLu8M/AACAP14AAAAAAAAAAeUDAADKAAAASeGTIb2g5j84OJffUQ/DPwAAgD9tAAAAAAAAAAHmAwAAygAAAIE6PaOInOY/eDkucSFMwj8AAIA/bQAAAAAAAAAB5wMAAMoAAACQT8AU7JLmP+h1Bio0HsI/AACAP30AAAAAAAAAAegDAADKAAAAUDMrT+mJ5j+gwRSRy+TBPwAAgD99AAAAAAAAAAHpAwAAygAAAKYND53lfeY/2GbQe68pwj8AAIA/jQAAAAAAAAAB6gMAAMoAAAAHVKpFr3PmP8DtHwqKhcI/AACAP40AAAAAAAAAAesDAADKAAAATsLWON5l5j9o3VLKNVTDPwAAgD+cAAAAAAAAAAHsAwAAygAAAAI6ihgOW+Y/+L1P3FwuxD8AAIA/rAAAAAAAAAAB7QMAAMoAAABkgCXB11DmP5g00irjWMU/AACAP6wAAAAAAAAAAe4DAADKAAAAxcbAaaFG5j9oUBBkTcjGPwAAgD+sAAAAAAAAAAHvAwAAygAAADV5E204PuY/wC925KRlyD8AAIA/uwAAAAAAAAAB8AMAAMoAAACjK2ZwzzXmP5DSA6zpMMo/AACAP7sAAAAAAAAAAfEDAADKAAAAwKygPAAu5j/4R+9ooB7MPwAAgD/LAAAAAAAAAAHyAwAAygAAAN4t2wgxJuY/AJA4G8kuzj8AAIA/ywAAAAAAAAAB8wMAAMoAAAC46bT4yCDmPyT79pT9E9A/AACAP9sAAAAAAAAAAfQDAADKAAAAd80fM8YX5j/EcXnjgz7RPwAAgD/bAAAAAAAAAAH1AwAAygAAAF31sH0rFOY/mDsl8OMp0j8AAIA/2wAAAAAAAAAB9gMAAMoAAADLpwOBwgvmP5zfSUn4MdM/AACAP90AAAAAAAAAAfcDAADKAAAAVTLFOfQG5j/85c0Oa+/TP+B+ez/dAAAAAAAAAAH4AwAAygAAAMLkFz2L/uU/LN0bJlm41D9ddVU/7QAAAAAAAAAB+QMAAMoAAACdoPEsI/nlPzQvrlJjPNU/m2suP+0AAAAAAAAAAfoDAADKAAAAuSEs+VPx5T9YkHYt8rTVP4ghBj/9AAAAAAAAAAH7AwAAygAAANeiZsWE6eU/bCb8aVEF1j9NMsk+/QAAAAAAAAAB/AMAAMoAAACyXkC1HOTlP7gPq2SKFtY/ySOPPgwBAAAAAAAAAf0DAADKAAAAIBGTuLPb5T908T4IgS3WP8wwQz4MAQAAAAAAAAH+AwAAygAAAAY5JAMZ2OU/jDUyGNb51T8QP/w9HAEAAAAAAAAB/wMAAMoAAAAxJhYqF9LlP4Rq73mm0dU/iiiiPRwBAAAAAAAAAQAEAADKAAAAI7pez0nQ5T+I45/ry3XVPw00UD0rAQAAAAAAAAEBBAAAygAAAMYcjz0Wz+U/kFxQXfEZ1T8JJBA9KwEAAAAAAAABAgQAAMoAAADSiEaY49DlPwQDo9mkm9Q/DTTQPDsBAAAAAAAAAQMEAADKAAAAnC+dFhjV5T8EsRCtmhfUPwwuuDw7AQAAAAAAAAEEBAAAygAAAM7feoFN3OU/IG60LhWI0z8LKqg8SwEAAAAAAAABBQQAAMoAAADLNq9qt+flP/BBqbVW59I/CCCAPEsBAAAAAAAAAQYEAADKAAAAMZdqQCL25T/AFZ48mEbSPw88cDxaAQAAAAAAAAEHBAAAygAAALLPlMsnCOY/AOJ3bJer0T8OOGA8WgEAAAAAAAABCAQAAMoAAABAdHax+hvmP0yuUZyWENE/CSIIPWoBAAAAAAAAAQkEAADKAAAA9Fx+pzU15j8YgkYj2G/QPwoooD1qAQAAAAAAAAEKBAAAygAAAD08/7BvS+Y/PAotQ4II0D+LKio+egEAAAAAAAABCwQAAMoAAAD9kL4BeGbmP2Bh/35rFM8/KaOMPnoBAAAAAAAAAQwEAADKAAAA9j4n1Et95j/IB1L7HpbOP0000T6JAQAAAAAAAAENBAAAygAAAIPjCLoekeY/4IACbUQ6zj+ZZRY/iQEAAAAAAAABDgQAAMoAAABVTUt8iqLmP0CupHfSF84/7LBDP4kBAAAAAAAAAQ8EAADKAAAAr0FP9yev5j94U2BitlzOPw88cD+ZAQAAAAAAAAEQBAAAygAAAO5d5LwquOY/KLxDlIfPzj8AAIA/mQEAAAAAAAABEQQAAMoAAABAj/zzkLfmPzhgaO2b188/AACAP6gBAAAAAAAAARIEAADKAAAA4/EsYl225j9AkXzRXGTQPwAAgD+oAQAAAAAAAAETBAAAygAAADjMELBZquY/BJDlP40n0T8AAIA/uAEAAAAAAAABFAQAAMoAAACLpvT9VZ7mP4Cln7OE2dE/AACAP7gBAAAAAAAAARUEAADKAAAAaQuaBISN5j8MhpzFq7PSPwAAgD/IAQAAAAAAAAEWBAAAygAAADoEiLDkeuY/IG60LhWI0z8AAIA/yAEAAAAAAAABFwQAAMoAAABcLo6Tq2fmP1hlAkYDUdQ/AACAP9cBAAAAAAAAARgEAADKAAAAz4msrdhT5j9Ic6FiuAjVPwAAgD/XAQAAAAAAAAEZBAAAygAAAP0fautsQuY/mK7iifud1T8AAIA/5wEAAAAAAAABGgQAAMoAAACVv64VAjTmP7gPq2SKFtY/AACAP+cBAAAAAAAAARsEAADKAAAAptQxh2Uq5j9krUv4K2HWPwAAgD/3AQAAAAAAAAEcBAAAygAAACPzO+XJI+Y//H+p7Z2D1j8AAIA/9wEAAAAAAAABHQQAAMoAAAAj8zvlySPmP/x/qe2dg9Y/AACAP/cBAAAAAAAAAR4EAADKAAAAI/M75ckj5j/8f6ntnYPWPwAAgD8GAgAAAAAAAAEfBAAAygAAAEg3YvUxKeY/wNrtAro+1j8AAIA/BgIAAAAAAAABIAQAAMoAAADahA/ymjHmP9we4RIPC9Y/AACAPxYCAAAAAAAAASEEAADKAAAAeD50SdE75j+Eau95ptHVPwAAgD8lAgAAAAAAAAEiBAAAygAAAHSVqDI7R+Y/CKfHMrmj1T8AAIA/JQIAAAAAAAABIwQAAMoAAABw7NwbpVLmP0jFM4/CjNU/AACAPyUCAAAAAAAAASQEAADKAAAAy+DglkJf5j/UzE7mBIfVPwAAgD9FAgAAAAAAAAElBAAAygAAAMc3FYCsauY/ILb94D2Y1T8AAIA/RQIAAAAAAAABJgQAAMoAAAATwGGgfHXmP8SIW9avutU/AACAP0UCAAAAAAAAAScEAADKAAAADxeWieaA5j8cPU1vGPTVPwAAgD9FAgAAAAAAAAEoBAAAygAAAK/Q+uAci+Y/WOIIWvw41j8AAIA/VAIAAAAAAAABKQQAAMoAAABLil84U5XmP4yHxETgfdY/AACAP1QCAAAAAAAAASoEAADKAAAA3tcMNbyd5j8QFi8q/dPWPwAAgD9kAgAAAAAAAAErBAAAygAAAJVp4EGNq+Y/IOFxyCz81j8AAIA/ZAIAAAAAAAABLAQAAMoAAAB36KV1XLPmP8x+ElzORtc/AACAP3QCAAAAAAAAAS0EAADKAAAAgauRuZPA5j+kb9ytSVLXP2B+eT90AgAAAAAAAAEuBAAAygAAAH0CxqL9y+Y/hGCm/8Rd1z8ttFA/gwIAAAAAAAABLwQAAMoAAACGxbHmNNnmP1yGLbMQQdc/mmkmP4MCAAAAAAAAATAEAADKAAAAjoidKmzm5j/YwgVsIxPXPy+99D6TAgAAAAAAAAExBAAAygAAAPboWADX9OY/qB1KgT/O1j9qp50+kwIAAAAAAAABMgQAAMoAAAC65uNndQTnP2StS/grYdY/SystPqICAAAAAAAAATMEAADKAAAAB28wiEUP5z9sJvxpUQXWPwommD2iAgAAAAAAAAE0BAAAygAAAMtsu+/jHuc/PPrw8JJk1T8NNFA8sgIAAAAAAAABNQQAAMoAAABCqoI2J1PnP7DRqixDetI/zC+/PgAAAAAAAAAAATYEAADKAAAA73hq/8BT5z/gJNTqHDvSP9ljDz8kAAAAAAAAAAE3BAAAygAAAO94av/AU+c/4CTU6hw70j888EA/JAAAAAAAAAABOAQAAMoAAAAZZlwmv03nP7xKW55oHtI/H3xwPyQAAAAAAAAAATkEAADKAAAAGWZcJr9N5z+8SlueaB7SPwAAgD8zAAAAAAAAAAE6BAAAygAAAPfKAS3tPOc//LpZJ3yL0j8AAIA/MwAAAAAAAAABOwQAAMoAAADEGiTCtzXnPzRgFRJg0NI/AACAPzMAAAAAAAAAATwEAADKAAAAC4lQteYn5z/0kzviYGvTPwAAgD9DAAAAAAAAAAE9BAAAygAAAMtsu+/jHuc/jO3oZa3p0z8AAIA/QwAAAAAAAAABPgQAAMoAAAA6Hw7zehbnP7QZ9N5ritQ/AACAP1IAAAAAAAAAAT8EAADKAAAAZgwAGnkQ5z/ENsmppTbVPwAAgD9SAAAAAAAAAAFABAAAygAAAPsCeS14Dec/XFu5yyHd1T8AAIA/YgAAAAAAAAABQQQAAMoAAABZoEi/qw7nPxyP35sieNY/AACAP2IAAAAAAAAAAUIEAADKAAAAL7NWmK0U5z+46Iwfb/bWPwAAgD9yAAAAAAAAAAFDBAAAygAAAMtsu+/jHuc/pG/crUlS1z8AAIA/cgAAAAAAAAABRAQAAMoAAACRakZXgi7nPyAzBPU2gNc/AACAP4EAAAAAAAAAAUUEAADKAAAAHg8oPVVC5z+QK+md9IXXPwAAgD+BAAAAAAAAAAFGBAAAygAAABi9kA8pWec/hGCm/8Rd1z8AAIA/kQAAAAAAAAABRwQAAMoAAABtCMlzMHHnP9jCBWwjE9c/AACAP5EAAAAAAAAAAUgEAADKAAAAw1MB2DeJ5z+UUgfjD6bWPwAAgD+hAAAAAAAAAAFJBAAAygAAABmfOTw/oec/mAB1tgUi1j8AAIA/oQAAAAAAAAABSgQAAMoAAAARTaIOE7jnP9TMTuYEh9U/AACAP7AAAAAAAAAAAUsEAADKAAAAP1S0YrLK5z/4ifJnf/fUPwAAgD+wAAAAAAAAAAFMBAAAygAAAG9bxrZR3ec/6GwdnUVL1D8AAIA/wAAAAAAAAAABTQQAAMoAAACwd1t8VObnP+wai3A7x9M/AACAP8AAAAAAAAAAAU4EAADKAAAArM6PZb7x5z/g/bWlARvTPwAAgD/PAAAAAAAAAAFPBAAAygAAALk6R8CL8+c/lI23HO6t0j8AAIA/zwAAAAAAAAABUAQAAMoAAADSErZ1JvfnP9RZkUztEtI/AACAP98AAAAAAAAAAVEEAADKAAAArM6PZb7x5z9YyyZn0LzRP198cT/fAAAAAAAAAAFSBAAAygAAADRZUR7w7Oc/fFMNh3pV0T9++GE/3wAAAAAAAAABUwQAAMoAAADo0AT+H+LnP3CIyuhKLdE/jTVWP+8AAAAAAAAAAVQEAADKAAAAPavoSxzW5z/YtWzz2ArRP9xxRz/vAAAAAAAAAAFVBAAAygAAAJOFzJkYyuc/aL2HShsF0T9LLDE//gAAAAAAAAABVgQAAMoAAAC/G4rXrLjnP6RiQzX/SdE/SSUVP/4AAAAAAAAAAVcEAADKAAAAFPZtJams5z88NaEqcWzRPw888D4OAQAAAAAAAAFYBAAAygAAADYgdAhwmec/zI5Orr3q0T+LLbY+DgEAAAAAAAABWQQAAMoAAADolyfon47nP8AVnjyYRtI/TjllPh4BAAAAAAAAAVoEAADKAAAAl5/sxrni5z9IxTOPwozVP1llFT8AAAAAAAAAAAFbBAAAygAAAGBGQ0Xu5uc/nCeT+yBC1T9ccEE/EAAAAAAAAAABXAQAAMoAAABrsvqfu+jnP7hrhgt2DtU/X3xxPxAAAAAAAAAAAV0EAADKAAAA1ruBjLzr5z9U7FHU3azUPwAAgD8fAAAAAAAAAAFeBAAAygAAAPz/p5wk8ec/gHQ49IdF1D8AAIA/HwAAAAAAAAABXwQAAMoAAACC4Z0+wPfnP4zt6GWt6dM/AACAPy8AAAAAAAAAAWAEAADKAAAAw/0yBMMA6D9ojCCLHnHTPwAAgD8vAAAAAAAAAAFhBAAAygAAALHor5JfCug/QCtYsI/40j8AAIA/PwAAAAAAAAABYgQAAMoAAAAM3bMN/RboP2Do+zEKadI/AACAPz8AAAAAAAAAAWMEAADKAAAAZdG3iJoj6D88hzNXe/DRPwAAgD9OAAAAAAAAAAFkBAAAygAAAHwAWyefMug/HCZrfOx30T8AAIA/TgAAAAAAAAABZQQAAMoAAACRL/7Fo0HoPyifG+4RHNE/AACAP14AAAAAAAAAAWYEAADKAAAAp16hZKhQ6D8QCZaxssvQPwAAgD9eAAAAAAAAAAFnBAAAygAAALAhjajfXeg/JE2JwQeY0D8AAIA/bgAAAAAAAAABaAQAAMoAAABaR6la42noP/hyEHVTe9A/AACAP24AAAAAAAAAAWkEAADKAAAA65RWV0xy6D/UY9rGzobQPwAAgD+BAAAAAAAAAAFqBAAAygAAAHF2TPnneOg/dDY4vECp0D8AAIA/gQAAAAAAAAABawQAAMoAAADbf9Pl6HvoPxjU2E/i89A/AACAP5EAAAAAAAAAAWwEAADKAAAA23/T5eh76D/sS/IvOFvRPwAAgD+RAAAAAAAAAAFtBAAAygAAACFFNMKBeeg/7J2EXELf0T8AAIA/oAAAAAAAAAABbgQAAMoAAACoz/V6s3ToP7DRqixDetI/AACAP7AAAAAAAAAAAW8EAADKAAAAIu7/2Bdu6D+47n/3fCbTPwAAgD+wAAAAAAAAAAFwBAAAygAAAPE9Im7iZug/pPweFDLe0z8AAIA/sAAAAAAAAAABcQQAAMoAAAAOv1w6E1/oPyQS2YcpkNQ/AACAP8AAAAAAAAAAAXIEAADKAAAAiN1mmHdY6D/ENsmppTbVPwAAgD/AAAAAAAAAAAFzBAAAygAAALTKWL91Uug/MIFAf23A1T8AAIA/wAAAAAAAAAABdAQAAMoAAACa8ukJ207oP1jiCFr8ONY/AACAP88AAAAAAAAAAXUEAADKAAAA6iMCQUFO6D9seI6WW4nWPwAAgD/PAAAAAAAAAAF2BAAAygAAAOojAkFBTug/bHiOlluJ1j8AAIA/zwAAAAAAAAABdwQAAMoAAAAd1N+rdlXoP+g7tt1It9Y/AACAP98AAAAAAAAAAXgEAADKAAAAUYS9Fqxc6D9MaVjo1pTWPwAAgD/fAAAAAAAAAAF5BAAAygAAAPE9Im7iZug/GMSc/fJP1j8AAIA/7wAAAAAAAAABegQAAMoAAADrlFZXTHLoPxw9TW8Y9NU/AACAP/4AAAAAAAAAAXsEAADKAAAA9ldCm4N/6D+I45/ry3XVPwAAgD/+AAAAAAAAAAF8BAAAygAAAE9MRhYhjOg/+InyZ3/31D8AAIA/DgEAAAAAAAABfQQAAMoAAABx56AP85zoP9Bd5+7AVtQ/AACAPw4BAAAAAAAAAX4EAADKAAAAHQ29wfao6D+k/B4UMt7TPwAAgD8dAQAAAAAAAAF/BAAAygAAAIRteJdht+g/7Mj4QzFD0z8AAIA/HQEAAAAAAAABgAQAAMoAAACNMGTbmMToP+R2Zhcnv9I/AACAPy0BAAAAAAAAAYEEAADKAAAAiYeYxALQ6D84DoPlVUzSPwAAgD8tAQAAAAAAAAGCBAAAygAAACdB/Rs52ug/PIczV3vw0T8AAIA/PQEAAAAAAAABgwQAAMoAAAAIwMJPCOLoP+jSQb4St9E/AACAPz0BAAAAAAAAAYQEAADKAAAAPnCguj3p6D/YB/8f447RPwAAgD9MAQAAAAAAAAGFBAAAygAAAD5woLo96eg/2Af/H+OO0T8AAIA/TAEAAAAAAAABhgQAAMoAAAA+cKC6PenoP9gH/x/jjtE/AACAP1wBAAAAAAAAAYcEAADKAAAAPnCguj3p6D+0fxgAOfbRPwAAgD9cAQAAAAAAAAGIBAAAygAAAMX6YXNv5Og/oAZojhNS0j8AAIA/bAEAAAAAAAABiQQAAMoAAACSSoQIOt3oPzRgFRJg0NI/AACAP2wBAAAAAAAAAYoEAADKAAAAXpqmnQTW6D8Uo3GQ5V/TPwAAgD9sAQAAAAAAAAGLBAAAygAAAHsb4Wk1zug/1NaXYOb60z8AAIA/ewEAAAAAAAABjAQAAMoAAAD4OevHmcfoP3T7h4JiodQ/AACAP3sBAAAAAAAAAY0EAADKAAAA3WF8Ev/D6D8UIHik3kfVPwAAgD+LAQAAAAAAAAGOBAAAygAAAC+TlEllw+g/PEyDHZ3o1T8AAIA/iwEAAAAAAAABjwQAAMoAAAD4OevHmcfoP6yW+vJkctY/AACAP5oBAAAAAAAAAZAEAADKAAAAK+rIMs/O6D8g4XHILPzWPwAAgD+aAQAAAAAAAAGRBAAAygAAAJJKhAg63eg/7I1IClM71z8AAIA/qgEAAAAAAAABkgQAAMoAAABxIH4lc/DoP6Rv3K1JUtc/brllP6oBAAAAAAAAAZMEAADKAAAAxmu2iXoI6T80d/cEjEzXP1ttNT+6AQAAAAAAAAGUBAAAygAAAOVdRWy2JOk/TLvqFOEY1z/YYAM/ugEAAAAAAAABlQQAAMoAAAAIvlfUqUjqP9hSPofsQcU/zTNPPwAAAAAAAAAAAZYEAADKAAAACL5X1KlI6j/YUj6H7EHFPwAAgD8fAAAAAAAAAAGXBAAAygAAANUNeml0Qeo/KAcwIFV7xT8AAIA/HwAAAAAAAAABmAQAAMoAAACuyVNZDDzqPxB/SQCr4sU/AACAPx8AAAAAAAAAAZkEAADKAAAAKuhdt3A16j/4jOgcYJrGPwAAgD8kAAAAAAAAAAGaBAAAygAAADr94CjUK+o/kANra+bExz8AAIA/JAAAAAAAAAABmwQAAMoAAAD74Etj0SLqP9BMS6/eEck/AACAPzMAAAAAAAAAAZwEAADKAAAACvbO1DQZ6j9IO+fduqPKPwAAgD8zAAAAAAAAAAGdBAAAygAAAL1tgrRkDuo/6M4+93p6zD8AAIA/QwAAAAAAAAABngQAAMoAAADBFk7L+gLqP/gWiKmjis4/AACAP0MAAAAAAAAAAZ8EAADKAAAAdI4Bqyr46T9oa/UdEYHQPwAAgD9TAAAAAAAAAAGgBAAAygAAAGzLFWfz6uk/EK26CsfT0T8AAIA/UwAAAAAAAAABoQQAAMoAAABvdOF9id/pP5zfSUn4MdM/AACAP2IAAAAAAAAAAaIEAADKAAAAw07Fy4XT6T8EA6PZpJvUPwAAgD9iAAAAAAAAAAGjBAAAygAAAGpawVDoxuk/uA+rZIoW1j8AAIA/cgAAAAAAAAABpAQAAMoAAAAPZr3VSrrpP2gcs+9vkdc/AACAP3IAAAAAAAAAAaUEAADKAAAAtXG5Wq2t6T/YPwyAHPvYPwAAgD+CAAAAAAAAAAGmBAAAygAAAApMnaipoek/8Hm2FZBT2j8AAIA/ggAAAAAAAAABpwQAAMoAAABTusmb2JPpP1DSzAcNlds/AACAP4IAAAAAAAAAAagEAADKAAAAcTsEaAmM6T/kfQy4Y5fcPwAAgD+RAAAAAAAAAAGpBAAAygAAABdHAO1rf+k/MAvgC7Gw3T8AAIA/kQAAAAAAAAABqgQAAMoAAAAnXINez3XpP2wCLiOfed4/gP55P6EAAAAAAAAAAasEAADKAAAA5z/umMxs6T/sF+iWlivfP33yST+hAAAAAAAAAAGsBAAAygAAAKYjWdPJY+k/XGJfbF613z865hg/sAAAAAAAAAABrQQAAMoAAABzc3tolFzpP6h0V32cCOA/zTPPPrAAAAAAAAAAAa4EAADKAAAAkvS1NMVU6T+e0l31cSLgP042WT7AAAAAAAAAAAGvBAAAygAAAImiHgeZa+k/RCEPNq6E1D9dc00/AAAAAAAAAAABsAQAAMoAAADWKmsnaXbpP1Cav6fTKNQ/UD99Px8AAAAAAAAAAbEEAADKAAAAMR9vogaD6T/IC1XCttLTPwAAgD8fAAAAAAAAAAGyBAAAygAAAKTr4dI+k+k/aIwgix5x0z8AAIA/HwAAAAAAAAABswQAAMoAAAAykMO4EafpP3AF0fxDFdM/AACAPy8AAAAAAAAAAbQEAADKAAAA5XjLrkzA6T90foFuabnSPwAAgD8vAAAAAAAAAAG1BAAAygAAAFWccsju2+k/iPcx4I5d0j8AAIA/PgAAAAAAAAABtgQAAMoAAADRK9E8XvnpP/xox/pxB9I/AACAPz4AAAAAAAAAAbcEAADKAAAA8h1gH5oV6j9YyyZn0LzRPwAAgD9OAAAAAAAAAAG4BAAAygAAAIeFLUmkNuo/fFMNh3pV0T8AAIA/TgAAAAAAAAABuQQAAMoAAABI2uyZrFHqP+SAr5EIM9E/AACAP10AAAAAAAAAAboEAADKAAAAuP2Ts05t6j9ovYdKGwXRPz/8cD9dAAAAAAAAAAG7BAAAygAAAAHdFL2Ig+o/GNTYT+Lz0D8dckg/bQAAAAAAAAABvAQAAMoAAADfsg7awZbqP4jMvfif+dA/GmkkP30AAAAAAAAAAb0EAADKAAAA0J2LaF6g6j/kgK+RCDPRP/njDz99AAAAAAAAAAG+BAAAygAAAMv0v1HIq+o/XETX2PVg0T+PPfY+fQAAAAAAAAABvwQAAMoAAACFL191L67qP6C01WEJztE/jTXWPowAAAAAAAAAAcAEAADKAAAAKZKP4/us6j94LO9BXzXSP6622j6MAAAAAAAAAAHBBAAAygAAAA+6IC5hqeo/DIacxauz0j+IIQY/nAAAAAAAAAABwgQAAMoAAADaCUPDK6LqP5zfSUn4MdM/m2oqP5wAAAAAAAAAAcMEAADKAAAAVyhNIZCb6j/AQBIkh6rTPw01VD+sAAAAAAAAAAHEBAAAygAAALlu6MlZkeo/4KHa/hUj1D+wvno/rAAAAAAAAAABxQQAAMoAAADwx5FLJY3qP4g/e5K3bdQ/AACAP6wAAAAAAAAAAcYEAADKAAAAr6v8hSKE6j9gt5RyDdXUPwAAgD+7AAAAAAAAAAHHBAAAygAAAK+r/IUihOo/YLeUcg3V1D8AAIA/uwAAAAAAAAAByAQAAMoAAACX043Qh4DqP5BcUF3xGdU/AACAP7sAAAAAAAAAAckEAADKAAAAl9ON0IeA6j+QXFBd8RnVPwAAgD/LAAAAAAAAAAHKBAAAygAAACchO83wiOo/8L6vyU/P1D8AAIA/ywAAAAAAAAABywQAAMoAAAAKoAABwJDqPyQS2YcpkNQ/AACAP9oAAAAAAAAAAcwEAADKAAAAp1llWPaa6j8si4n5TjTUPwAAgD/5AAAAAAAAAAHNBAAAygAAAEcTyq8speo/yAtVwrbS0z8AAIA/+QAAAAAAAAABzgQAAMoAAADyOOZhMLHqP6SqjOcnWtM/AACAPwkBAAAAAAAAAc8EAADKAAAAj/JKuWa76j8YUd9j29vSPwAAgD8JAQAAAAAAAAHQBAAAygAAAItJf6LQxuo/iPcx4I5d0j8AAIA/GAEAAAAAAAAB0QQAAMoAAABU8NUgBcvqP7R/GAA59tE/AACAPxgBAAAAAAAAAdIEAADKAAAAiaCzizrS6j+sLYbTLnLRPwAAgD8oAQAAAAAAAAHTBAAAygAAACkD5PkG0eo/lJcAl88h0T8AAIA/KAEAAAAAAAAB1AQAAMoAAAC++VwNBs7qPzQYzF83wNA/AACAPzgBAAAAAAAAAdUEAADKAAAAmLU2/Z3I6j+IeivMlXXQPwAAgD84AQAAAAAAAAHWBAAAygAAAFiZoTebv+o/eK/oLWZN0D8AAIA/RwEAAAAAAAAB1wQAAMoAAAC63zzgZLXqPyzGOTMtPNA/AACAP0cBAAAAAAAAAdgEAADKAAAAU3+BCvqm6j/wp83WI1PQPwAAgD9XAQAAAAAAAAHZBAAAygAAAGSUBHxdneo/QJF80Vxk0D8AAIA/VwEAAAAAAAAB2gQAAMoAAADwx5FLJY3qP8Qf57Z5utA/AACAP2YBAAAAAAAAAdsEAADKAAAAAd0UvYiD6j+IzL34n/nQPwAAgD9mAQAAAAAAAAHcBAAAygAAAFa3+AqFd+o/PDWhKnFs0T8AAIA/dgEAAAAAAAAB3QQAAMoAAADEaUsOHG/qP2SWaQUA5dE/AACAP3YBAAAAAAAAAd4EAADKAAAAQIhVbIBo6j+I9zHgjl3SPwAAgD92AQAAAAAAAAHfBAAAygAAACaw5rblZOo/qFj6uh3W0j8AAIA/hgEAAAAAAAAB4AQAAMoAAADJEhclsmPqP+zI+EMxQ9M/AACAP4YBAAAAAAAAAeEEAADKAAAANByeEbNm6j9QSC17yaTTPwAAgD+VAQAAAAAAAAHiBAAAygAAAAovrOq0bOo/1NaXYOb60z8AAIA/lQEAAAAAAAAB4wQAAMoAAACm6BBC63bqP4B0OPSHRdQ/AACAP6UBAAAAAAAAAeQEAADKAAAAD0nMF1aF6j9kMEXkMnnUPwAAgD+lAQAAAAAAAAHlBAAAygAAAN+yDtrBluo/lAq+MOeV1D8AAIA/tQEAAAAAAAAB5gQAAMoAAAB7w6caYqzqP3T7h4JiodQ/AACAP7UBAAAAAAAAAecEAADKAAAAIED4tc/D6j8EA6PZpJvUPwAAgD/EAQAAAAAAAAHoBAAAygAAAIT353Sk3eo/ZDBF5DJ51D8AAIA/xAEAAAAAAAAB6QQAAMoAAAD0Go+ORvnqP9Bd5+7AVtQ/AACAP9QBAAAAAAAAAeoEAADKAAAAcKrtArYW6z9Qmr+n0yjUPwAAgD/UAQAAAAAAAAHrBAAAygAAAO05THclNOs/RM98CaQA1D8AAIA/4wEAAAAAAAAB7AQAAMoAAACujgvILU/rP1gTcBn5zNM/AACAP+MBAAAAAAAAAe0EAADKAAAAs6gr9c5n6z/AQBIkh6rTPwAAgD/zAQAAAAAAAAHuBAAAygAAAJ7q3GzVfOs/AF9+gJCT0z8AAIA/8wEAAAAAAAAB7wQAAMoAAABwVB8vQY7rP4xmmdfSjdM/AACAPwMCAAAAAAAAAfAEAADKAAAAeBcLc3ib6z9QSC17yaTTPwAAgD8DAgAAAAAAAAHxBAAAygAAALgzoDh7pOs/yAtVwrbS0z8AAIA/EgIAAAAAAAAB8gQAAMoAAAAjPSclfKfrP5S4KwTdEdQ/AACAPxICAAAAAAAAAfMEAADKAAAAGNFvyq6l6z8YR5bp+WfUPwAAgD8iAgAAAAAAAAH0BAAAygAAAP34ABUUous/8L6vyU/P1D8AAIA/IgIAAAAAAAAB9QQAAMoAAAB4FwtzeJvrP5wnk/sgQtU/AACAPzICAAAAAAAAAfYEAADKAAAAlphFP6mT6z/EiFvWr7rVPwAAgD8yAgAAAAAAAAH3BAAAygAAALUZgAvai+s/dPE+CIEt1j8AAIA/MgIAAAAAAAAB+AQAAMoAAADSmrrXCoTrP7xhPZGUmtY/AACAP0ECAAAAAAAAAfkEAADKAAAAnurcbNV86z+46Iwfb/bWPwAAgD9BAgAAAAAAAAH6BAAAygAAAHimtlxtd+s/7I1IClM71z8AAIA/YAIAAAAAAAAB+wQAAMoAAAB4prZcbXfrP+yNSApTO9c/AACAP2ACAAAAAAAAAfwEAADKAAAAGQnnyjl26z8gMwT1NoDXPwAAgD9gAgAAAAAAAAH9BAAAygAAABkJ58o5dus/IDME9TaA1z8AAIA/YAIAAAAAAAAB/gQAAMoAAAC4wksicIDrP4Rgpv/EXdc/AACAP2ACAAAAAAAAAf8EAADKAAAAm0ERVj+I6z+cpJkPGirXPwAAgD9wAgAAAAAAAAEABQAAygAAADj7da11kus/gA4U07rZ1j8AAIA/gAIAAAAAAAABAQUAAMoAAACFg8LNRZ3rP4yHxETgfdY/AACAP4ACAAAAAAAAAQIFAADKAAAA4HfGSOOp6z/cHuESDwvWPwAAgD+PAgAAAAAAAAEDBQAAygAAAIqd4vrmtes/SMUzj8KM1T8AAIA/jwIAAAAAAAABBAUAAMoAAAA1w/6s6sHrP0hzoWK4CNU/AACAP58CAAAAAAAAAQUFAADKAAAAhEtLzbrM6z9kMEXkMnnUPwAAgD+fAgAAAAAAAAEGBQAAygAAAH+if7Yk2Os/jO3oZa3p0z8AAIA/rwIAAAAAAAABBwUAAMoAAAAdXOQNW+LrPzSypz5qVNM/AACAP68CAAAAAAAAAQgFAADKAAAADEdhnPfr6z/IZzBposrSPwAAgD++AgAAAAAAAAEJBQAAygAAAJ2UDplg9Os/UB25k9pA0j8AAIA/vgIAAAAAAAABCgUAAMoAAADSROwDlvvrP6C01WEJztE/AACAP84CAAAAAAAAAQsFAADKAAAASLoqS2QA7D/MPLyBs2bRPwAAgD/OAgAAAAAAAAEMBQAAygAAAAT1yW7LAuw/KJ8b7hEc0T8AAIA/3QIAAAAAAAABDQUAAMoAAACzw7E3ZQPsP8jqKVWp4tA/AACAP90CAAAAAAAAAQ4FAADKAAAAs8OxN2UD7D/I6ilVqeLQPwAAgD/tAgAAAAAAAAEPBQAAygAAADDiu5XJ/Os/gAF7WnDR0D8AAIA/7QIAAAAAAAABEAUAAMoAAACqAMbzLfbrP4jMvfif+dA/AACAP/ECAAAAAAAAAREFAADKAAAAx4EAwF7u6z/kgK+RCDPRPwAAgD/xAgAAAAAAAAESBQAAygAAAIhla/pb5es/+BY1zmeD0T8AAIA/AAMAAAAAAAABEwUAAMoAAABHSdY0WdzrP4Cln7OE2dE/AACAPwADAAAAAAAAARQFAADKAAAAWV5ZprzS6z/gJNTqHDvSPwAAgD8AAwAAAAAAAAEVBQAAygAAAMYQrKlTyus/vJztynKi0j8AAIA/EAMAAAAAAAABFgUAAMoAAADkkeZ1hMLrP5QUB6vICdM/AACAPxADAAAAAAAAARcFAADKAAAAYLDw0+i76z9ojCCLHnHTPwAAgD8gAwAAAAAAAAEYBQAAygAAAOk6sowat+s/PAQ6a3TY0z8AAIA/IAMAAAAAAAABGQUAAMoAAAAsABNps7TrP5iDbqIMOtQ/AACAPy8DAAAAAAAAARoFAADKAAAAfjEroBm06z8EA6PZpJvUPwAAgD8vAwAAAAAAAAEbBQAAygAAANvO+jFNtes/aILXED391D8AAIA/PwMAAAAAAAABHAUAAMoAAABH2IEeTrjrP1wJJ58XWdU/AACAPz8DAAAAAAAAAR0FAADKAAAAvU3AZRy96z94n6zbdqnVPwAAgD9OAwAAAAAAAAEeBQAAygAAAPL9ndBRxOs/HD1Nbxj01T8AAIA/TgMAAAAAAAABHwUAAMoAAAAlrns7h8vrP+DpI7E+M9Y/AACAP14DAAAAAAAAASAFAADKAAAAZcoQAYrU6z9krUv4K2HWPwAAgD9eAwAAAAAAAAEhBQAAygAAAFW1jY8m3us/bHiOlluJ1j8AAIA/bgMAAAAAAAABIgUAAMoAAADybvLmXOjrPyxaIjpSoNY/AACAP24DAAAAAAAAASMFAADKAAAAP/c+By3z6z+UUgfjD6bWPwAAgD99AwAAAAAAAAEkBQAAygAAAOscW7kw/+s/vGE9kZSa1j8AAIA/fQMAAAAAAAABJQUAAMoAAACWQndrNAvsP4yHxETgfdY/AACAP40DAAAAAAAAASYFAADKAAAAnwVjr2sY7D8w09Krd0TWPwAAgD+NAwAAAAAAAAEnBQAAygAAAKfITvOiJew/bCb8aVEF1j8AAIA/nQMAAAAAAAABKAUAAMoAAABgWiIAdDPsP3ifrNt2qdU/AACAP50DAAAAAAAAASkFAADKAAAAaB0ORKtA7D+cJ5P7IELVPwAAgD+dAwAAAAAAAAEqBQAAygAAAM59yRkWT+w/fMbKIJLJ1D8AAIA/rAMAAAAAAAABKwUAAMoAAADYQLVdTVzsP1hlAkYDUdQ/AACAP6wDAAAAAAAAASwFAADKAAAAMjW52Opo7D/sGotwO8fTPwAAgD+8AwAAAAAAAAEtBQAAygAAADCM7cFUdOw/7Mj4QzFD0z8AAIA/vAMAAAAAAAABLgUAAMoAAAAed2pQ8X3sP8hnMGmiytI/AACAP8sDAAAAAAAAAS8FAADKAAAAsMQXTVqG7D8Q/0w30VfSPwAAgD/LAwAAAAAAAAEwBQAAygAAADSmDe/1jOw/hHDiUbQB0j8AAIA/2wMAAAAAAAABMQUAAMoAAACsG0w2xJHsP8TDCxCOwtE/AACAP9sDAAAAAAAAATIFAADKAAAArBtMNsSR7D/EwwsQjsLRPwAAgD/bAwAAAAAAAAEzBQAAygAAAKwbTDbEkew/xMMLEI7C0T8AAIA/6wMAAAAAAAABNAUAAMoAAACsG0w2xJHsP8TDCxCOwtE/AACAP+sDAAAAAAAAATUFAADKAAAArBtMNsSR7D/EwwsQjsLRPwAAgD/rAwAAAAAAAAE2BQAAygAAALwwz6cniOw/OA6D5VVM0j8AAIA/CgQAAAAAAAABNwUAAMoAAADasQl0WIDsPzRgFRJg0NI/AACAPwoEAAAAAAAAATgFAADKAAAASGRcd+937D/UhAU03HbTPwAAgD8aBAAAAAAAAAE5BQAAygAAAAhIx7Hsbuw/UJq/p9Mo1D8AAIA/GgQAAAAAAAABOgUAAMoAAADWl+lGt2fsP6igQ21G5tQ/AACAPykEAAAAAAAAATsFAADKAAAA/oTbbbVh7D8gtv3gPZjVPwAAgD8pBAAAAAAAAAE8BQAAygAAAJR7VIG0Xuw/MNPSq3dE1j8AAIA/OQQAAAAAAAABPQUAAMoAAABCSjxKTl/sP4AOFNO62dY/AACAPzkEAAAAAAAAAT4FAADKAAAAur96kRxk7D80d/cEjEzXPwAAgD9IBAAAAAAAAAE/BQAAygAAAEwNKI6FbOw/aByz72+R1z8AAIA/SAQAAAAAAAABQAUAAMoAAACmASwJI3nsP7gFYuqootc/AACAP1gEAAAAAAAAAUEFAADKAAAADGLn3o2H7D9oHLPvb5HXPwAAgD9YBAAAAAAAAAFCBQAAygAAAN7LKaH5mOw/FGjBVgdY1z8AAIA/aAQAAAAAAAABQwUAAMoAAAACZ4Say6nsP9jCBWwjE9c/AACAP2gEAAAAAAAAAUQFAADKAAAAkAtmgJ697D/ccHM/GY/WPwAAgD9oBAAAAAAAAAFFBQAAygAAAFIJ8ec8zew/CPlZX8Mn1j8AAIA/dwQAAAAAAAABRgUAAMoAAADUQRtzQt/sP7i9GDiAktU/7713P3cEAAAAAAAAAUcFAADKAAAAfmc3JUbr7D+QXFBd8RnVP263XT+HBAAAAAAAAAFIBQAAygAAAObH8vqw+ew/ZDBF5DJ51D898kg/hwQAAAAAAAABSQUAAMoAAADUsm+JTQPtP7THYbJhBtQ/zDBDP5cEAAAAAAAAAUoFAADKAAAAuDE1vRwL7T+4dc+FV4LTP/zwQz+XBAAAAAAAAAFLBQAAygAAAOzhEihSEu0/lBQHq8gJ0z+dc04/pgQAAAAAAAABTAUAAMoAAAD4TcqCHxTtP8hnMGmiytI/LrlkP6YEAAAAAAAAAU0FAADKAAAAYldRbyAX7T/Q4ODax27SP8D/fj+2BAAAAAAAAAFOBQAAygAAAGJXUW8gF+0/0ODg2sdu0j8AAIA/tgQAAAAAAAABTwUAAMoAAABiV1FvIBftP9Dg4NrHbtI/AACAP7YEAAAAAAAAAVAFAADKAAAAuDE1vRwL7T9A2cWDhXTSPwAAgD/FBAAAAAAAAAFRBQAAygAAAOIeJ+QaBe0/TKQIIrWc0j8AAIA/1QQAAAAAAAABUgUAAMoAAABQ0XnnsfzsP0ArWLCP+NI/AACAP9UEAAAAAAAAAVMFAADKAAAAELXkIa/z7D/0kzviYGvTPwAAgD/lBAAAAAAAAAFUBQAAygAAANCYT1ys6uw//OXNDmvv0z8AAIA/5QQAAAAAAAABVQUAAMoAAADsGYoo3eLsP2QwReQyedQ/AACAP/QEAAAAAAAAAVYFAADKAAAAajiUhkHc7D8oZGu0MxTVPwAAgD/0BAAAAAAAAAFXBQAAygAAAKKRPQgN2Ow/CKfHMrmj1T8AAIA/CQUAAAAAAAABWAUAAMoAAABC9G122dbsP+DpI7E+M9Y/AACAPwkFAAAAAAAAAVkFAADKAAAAopE9CA3Y7D8ES+yLzavWPwAAgD8ZBQAAAAAAAAFaBQAAygAAANRBG3NC3+w/BNI7GqgH1z8AAIA/GQUAAAAAAAABWwUAAMoAAABmj8hvq+fsP/RYi6iCY9c/AACAPxkFAAAAAAAAAVwFAADKAAAAYOb8WBXz7D8AJM5GsovXPwD/ez8oBQAAAAAAAAFdBQAAygAAAISBV1LnA+0/aByz72+R1z/98ks/KAUAAAAAAAABXgUAAMoAAABKf+K5hRPtP5Ar6Z30hdc/6qYbPzgFAAAAAAAAAV8FAADKAAAA1iPEn1gn7T+kb9ytSVLXP8011z44BQAAAAAAAAFgBQAAygAAAHoSz2bG5e0/PDWhKnFs0T976ik/AAAAAAAAAAABYQUAAMoAAAB6Es9mxuXtPzw1oSpxbNE/XnZZPxAAAAAAAAAAAWIFAADKAAAA0OyytMLZ7T+w+MhxXprRPwAAgD8QAAAAAAAAAAFjBQAAygAAAKiojKRa1O0/WMsmZ9C80T8AAIA/HwAAAAAAAAABZAUAAMoAAACoqIykWtTtP1jLJmfQvNE/AACAPx8AAAAAAAAAAWUFAADKAAAAWiBAhIrJ7T8oQ0BHJiTSPwAAgD8fAAAAAAAAAAFmBQAAygAAAFogQISKye0/KENARyYk0j8AAIA/LwAAAAAAAAABZwUAAMoAAADWPkri7sLtP9Dg4NrHbtI/AACAPy8AAAAAAAAAAWgFAADKAAAA1j5K4u7C7T/Q4ODax27SPwAAgD8/AAAAAAAAAAFpBQAAygAAANY+SuLuwu0/0ODg2sdu0j8AAIA/PwAAAAAAAAABagUAAMoAAACsUVi78MjtP9Dg4NrHbtI/AACAP04AAAAAAAAAAWsFAADKAAAAgmRmlPLO7T/AFZ48mEbSPwAAgD9OAAAAAAAAAAFsBQAAygAAALQURP8n1u0/vEpbnmge0j8AAIA/XgAAAAAAAAABbQUAAMoAAADqxCFqXd3tP2SWaQUA5dE/AACAP14AAAAAAAAAAW4FAADKAAAAbKYXDPnj7T942lwVVbHRPwAAgD9uAAAAAAAAAAFvBQAAygAAAJTqPRxh6e0/PDWhKnFs0T8AAIA/bgAAAAAAAAABcAUAAMoAAABekZSale3tP+SAr5EIM9E/AACAP30AAAAAAAAAAXEFAADKAAAAGMwzvvzv7T+IzL34n/nQPwAAgD99AAAAAAAAAAFyBQAAygAAABjMM7787+0/iMy9+J/50D8AAIA/jQAAAAAAAAABcwUAAMoAAAAKYHxjL+7tP0wnAg68tNA/AACAP40AAAAAAAAAAXQFAADKAAAACmB8Yy/u7T9MJwIOvLTQPwAAgD+cAAAAAAAAAAF1BQAAygAAAGymFwz54+0/dDY4vECp0D8AAIA/nAAAAAAAAAABdgUAAMoAAACKJ1LYKdztP8Qf57Z5utA/AACAP6wAAAAAAAAAAXcFAADKAAAAmjzVSY3S7T844w7+ZujQPwAAgD+sAAAAAAAAAAF4BQAAygAAAKDloGAjx+0/BJDlP40n0T8AAIA/vAAAAAAAAAABeQUAAMoAAAD2v4SuH7vtP4weUCWqfdE/AACAP7wAAAAAAAAAAXoFAADKAAAA7PyYauit7T/snYRcQt/RPwAAgD/LAAAAAAAAAAF7BQAAygAAAOI5rSaxoO0/EP9MN9FX0j8AAIA/2wAAAAAAAAABfAUAAMoAAADadsHieZPtPxhR32Pb29I/AACAP9sAAAAAAAAAAX0FAADKAAAA3h+N+Q+I7T/0kzviYGvTPwAAgD/bAAAAAAAAAAF+BQAAygAAAO40EGtzfu0/1NaXYOb60z8AAIA/6wAAAAAAAAABfwUAAMoAAABqUxrJ13ftP0QhDzauhNQ/AACAP+sAAAAAAAAAAYAFAADKAAAA/kmT3NZ07T9Ic6FiuAjVPwAAgD/rAAAAAAAAAAGBBQAAygAAAF7nYm4Kdu0/aNRpPUeB1T8AAIA/+gAAAAAAAAABggUAAMoAAAAy+nBHDHztP9RTnnTf4tU/AACAP/oAAAAAAAAAAYMFAADKAAAA0LPVnkKG7T908T4IgS3WPwAAgD8KAQAAAAAAAAGEBQAAygAAAIhFqasTlO0/ZK1L+Cth1j8AAIA/CgEAAAAAAAABhQUAAMoAAAD8ERzcS6TtP6yW+vJkctY/AACAPxkBAAAAAAAAAYYFAADKAAAAfEpGZ1G27T8cj9+bInjWPwAAgD8ZAQAAAAAAAAGHBQAAygAAAFogQISKye0/9LRmT25b1j8AAIA/KQEAAAAAAAABiAUAAMoAAAA49jmhw9ztP1jiCFr8ONY/AACAPykBAAAAAAAAAYkFAADKAAAAdmkDUDDx7T/0LRfBk//VPwAAgD85AQAAAAAAAAGKBQAAygAAAKZwFaTPA+4/xIhb1q+61T8AAIA/OQEAAAAAAAABiwUAAMoAAAB42ldmOxXuPzz68PCSZNU/AACAP0gBAAAAAAAAAYwFAADKAAAAMGwrcwwj7j+4a4YLdg7VPwAAgD9IAQAAAAAAAAGNBQAAygAAAOj9/n/dMO4/vOQ2fZuy1D8AAIA/WAEAAAAAAAABjgUAAMoAAACGt2PXEzvuP9Bd5+7AVtQ/AACAP1gBAAAAAAAAAY8FAADKAAAAxtP4nBZE7j9Ez3wJpADUPwAAgD9sAQAAAAAAAAGQBQAAygAAAJzmBnYYSu4/MDn3zESw0z8AAIA/bAEAAAAAAAABkQUAAMoAAAAG8I1iGU3uP4SbVjmjZdM/AACAP3sBAAAAAAAAAZIFAADKAAAAFFxFveZO7j+47n/3fCbTPwAAgD97AQAAAAAAAAGTBQAAygAAABRcRb3mTu4/uO5/93wm0z8AAIA/ewEAAAAAAAABlAUAAMoAAAC0vnUrs03uP/BBqbVW59I/AACAP4sBAAAAAAAAAZUFAADKAAAAtL51K7NN7j/wQam1VufSPwAAgD+LAQAAAAAAAAGWBQAAygAAAI56TxtLSO4/YDqOXhTt0j8AAIA/iwEAAAAAAAABlwUAAMoAAACOek8bS0juP2A6jl4U7dI/AACAP4sBAAAAAAAAAZgFAADKAAAATl66VUg/7j980BObcz3TPwAAgD+aAQAAAAAAAAGZBQAAygAAACYalEXgOe4/jGaZ19KN0z8AAIA/qgEAAAAAAAABmgUAAMoAAAAA1m01eDTuPxT1A73v49M/AACAP6oBAAAAAAAAAZsFAADKAAAAziWQykIt7j9YZQJGA1HUPwAAgD+6AQAAAAAAAAGcBQAAygAAAKbhabraJ+4/DM7ld9TD1D8AAIA/yQEAAAAAAAABnQUAAMoAAAAiAHQYPyHuP5wnk/sgQtU/AACAP8kBAAAAAAAAAZ4FAADKAAAAWlkdmgod7j+geSUoK8bVPwAAgD/ZAQAAAAAAAAGfBQAAygAAAPy7TQjXG+4/4OkjsT4z1j8AAIA/2QEAAAAAAAABoAUAAMoAAADuT5atCRruP5RSB+MPptY/AACAP+kBAAAAAAAAAaEFAADKAAAAhEYPwQgX7j/YwgVsIxPXP/73Xz/pAQAAAAAAAAGiBQAAygAAAEKBruRvGe4/FGjBVgdY1z8LLDA/+AEAAAAAAAABowUAAMoAAAD8u00I1xvuP7gFYuqootc/SCABP/gBAAAAAAAAAaQFAADKAAAAgJ1DqnIi7j8w/kaTZqjXP+qooz4IAgAAAAAAAAGlBQAAygAAALrzG5vqAe8/6OLQ6z1iyT8srzw/AAAAAAAAAAABpgUAAMoAAAC68xub6gHvP+ji0Os9Ysk/zzprPyAAAAAAAAAAAacFAADKAAAAuvMbm+oB7z/o4tDrPWLJPwAAgD8gAAAAAAAAAAGoBQAAygAAALrzG5vqAe8/6OLQ6z1iyT8AAIA/IAAAAAAAAAABqQUAAMoAAAC68xub6gHvP+ji0Os9Ysk/n3tuPy8AAAAAAAAAAaoFAADKAAAAuvMbm+oB7z/o4tDrPWLJP5xvPj8vAAAAAAAAAAGrBQAAygAAAOA3QqtSB+8/4Gkgehi+yT+ZYw4/LwAAAAAAAAABrAUAAMoAAAByhe+nuw/vP3A8fm+K4Mk/bK+9Pj8AAAAAAAAAAa0FAADKAAAAlK/1ioL87j/gT0jSC5/TP8stNz8AAAAAAAAAAAGuBQAAygAAADi78Q/l7+4/BLEQrZoX1D/uuWc/FAAAAAAAAAABrwUAAMoAAACsFhAqEtzuPwzO5XfUw9Q/AACAPxQAAAAAAAAAAbAFAADKAAAAfA/+1XLJ7j88+vDwkmTVPwAAgD8UAAAAAAAAAAGxBQAAygAAAJ45BLk5tu4/TBfGu8wQ1j8AAIA/IwAAAAAAAAABsgUAAMoAAACmi5vmZZ/uP/AG+Xt439Y/AACAPyMAAAAAAAAAAbMFAADKAAAADHsCpsWJ7j/I0KSI2MrXPwAAgD8zAAAAAAAAAAG0BQAAygAAALQvykG+ce4/gIsa57PB2D8AAIA/MwAAAAAAAAABtQUAAMoAAABsUEk4hFvuP3hk/KGYodk/AACAP0MAAAAAAAAAAbYFAADKAAAAJHHILkpF7j8kH3IAdJjaPwAAgD9DAAAAAAAAAAG3BQAAygAAAESbzhERMu4/jPA4ZBZ+2z8AAIA/UgAAAAAAAAABuAUAAMoAAADEYqSGCyDuP4jJGh/7Xdw/AACAP1IAAAAAAAAAAbkFAADKAAAA8vhhxJ8O7j8MqhcxIjjdPwAAgD9iAAAAAAAAAAG6BQAAygAAAEbTRRKcAu4/jL/RpBnq3T8AAIA/YgAAAAAAAAABuwUAAMoAAAAUI2inZvvtP6wgmn+oYt4/P/tsP3IAAAAAAAAAAbwFAADKAAAA4HKKPDH07T/QgWJaN9veP0wvPT9yAAAAAAAAAAG9BQAAygAAADSkonOX8+0/nC45nF0a3z/pogs/cgAAAAAAAAABvgUAAMoAAAA0pKJzl/PtP5wuOZxdGt8/DC64PnIAAAAAAAAAAb8FAADKAAAAkujSoAJQ7z8YVyUXJRPMPwonHD8AAAAAAAAAAAHABQAAygAAAGb74HkEVu8/qJP9zzflyz9bay0/EAAAAAAAAAABwQUAAMoAAABm++B5BFbvP6iT/c835cs/a601PxAAAAAAAAAAAcIFAADKAAAAZvvgeQRW7z+ok/3PN+XLP+utNz8gAAAAAAAAAAHDBQAAygAAAGb74HkEVu8/qJP9zzflyz/ooQc/IAAAAAAAAAABxAUAAMoAAAB0Z5jU0VfvP1D84AEJWMw/yyyzPiAAAAAAAAAAAcUFAADKAAAAnKu+5Dld7z/IvwhJ9oXMP8srLz4gAAAAAAAAAAHGBQAAygAAADQTjA5Efu8/FPUDve/j0z/sscc+AAAAAAAAAAABxwUAAMoAAAAIJprnRYTvP5S4KwTdEdQ/6aMPPw8AAAAAAAAAAcgFAADKAAAA2I/cqbGV7z9Ez3wJpADUP4wuOj8PAAAAAAAAAAHJBQAAygAAABiscW+0nu8/lLgrBN0R1D8++WQ/HwAAAAAAAAABygUAAMoAAAAu2xQOua3vPxT1A73v49M/AACAPx8AAAAAAAAAAcsFAADKAAAAljvQ4yO87z/AQBIkh6rTPwAAgD8vAAAAAAAAAAHMBQAAygAAAJ7+uydbye8/hJtWOaNl0z8AAIA/LwAAAAAAAAABzQUAAMoAAABWkI80LNfvP+D9taUBG9M/AACAPy8AAAAAAAAAAc4FAADKAAAA9En0i2Lh7z/IZzBposrSPwAAgD8+AAAAAAAAAAHPBQAAygAAADZmiVFl6u8/QNnFg4V00j8AAIA/PgAAAAAAAAAB0AUAAMoAAACs28eYM+/vPyhDQEcmJNI/AACAP04AAAAAAAAAAdEFAADKAAAAGOVOhTTy7z/snYRcQt/RPwAAgD9OAAAAAAAAAAHSBQAAygAAAGgWZ7ya8e8/mOmSw9ml0T8AAIA/YQAAAAAAAAAB0wUAAMoAAABoFme8mvHvP5jpksPZpdE/AACAP2EAAAAAAAAAAdQFAADKAAAAYFN7eGPk7z88NaEqcWzRPwAAgD9xAAAAAAAAAAHVBQAAygAAAGT8Ro/52O8/zDy8gbNm0T8AAIA/cQAAAAAAAAAB1gUAAMoAAAD8m4u5jsrvP/gWNc5ng9E/AACAP4EAAAAAAAAAAdcFAADKAAAAis8YiVa67z8A4ndsl6vRPwAAgD+BAAAAAAAAAAHYBQAAygAAAAqX7v1QqO8//GjH+nEH0j8AAIA/kAAAAAAAAAAB2QUAAMoAAACIXsRyS5bvP2Do+zEKadI/AACAP6AAAAAAAAAAAdoFAADKAAAA/LnijHiC7z/QMnMH0vLSPwAAgD+gAAAAAAAAAAHbBQAAygAAAIjtb1xAcu8/jGaZ19KN0z8AAIA/oAAAAAAAAAAB3AUAAMoAAADC7+T0oWLvPyyLiflONNQ/AACAP7AAAAAAAAAAAd0FAADKAAAAxpiwCzhX7z+ooENtRubUPwAAgD+wAAAAAAAAAAHeBQAAygAAADRLAw/PTu8/ILb94D2Y1T8AAIA/vwAAAAAAAAAB3wUAAMoAAAB4EGTrZ0zvP4C8gaawVdY/AACAP78AAAAAAAAAAeAFAADKAAAA5Bnr12hP7z9A8Kd2sfDWPwAAgD/PAAAAAAAAAAHhBQAAygAAAIDTTy+fWe8/ACTORrKL1z9wv30/zwAAAAAAAAAB4gUAAMoAAABkUhVjbmHvP1BfD271INg/7bNPP94AAAAAAAAAAeMFAADKAAAAQigPgKd07z9k9ZSqVHHYP4ooIj/eAAAAAAAAAAHkBQAAygAAAErr+sPege8/OG2uiqrY2D8POug+3gAAAAAAAAAB5QUAAMoAAAApdu5r7rK5P5SPjxKcyOY/aqcdPwAAAAAAAAAAAeYFAADKAAAAKXbua+6yuT+Uj48SnMjmPz30UD8QAAAAAAAAAAHnBQAAygAAAI/0ABVDebk/LJeqad7C5j8AAIA/EAAAAAAAAAAB6AUAAMoAAACP9AAVQ3m5PyyXqmnewuY/AACAPx8AAAAAAAAAAekFAADKAAAAbcr6MXyMuT/EQL9IS6PmPwAAgD8fAAAAAAAAAAHqBQAAygAAAG3K+jF8jLk/xEC/SEuj5j8AAIA/HwAAAAAAAAAB6wUAAMoAAAApdu5r7rK5P4T5CdY8eOY/AACAPy8AAAAAAAAAAewFAADKAAAATYKde8vnuT8cox61qVjmPwAAgD8vAAAAAAAAAAHtBQAAygAAAGF5yRlFJro/FNjbFnow5j8AAIA/PgAAAAAAAAAB7gUAAMoAAABPRu/U93e6P2CYQfut/+U/AACAP04AAAAAAAAAAe8FAADKAAAAIekOrePcuj8I5E9iRcblPwAAgD9OAAAAAAAAAAHwBQAAygAAAON2qxNsS7s/BLsGTECE5T8AAIA/XgAAAAAAAAAB8QUAAMoAAAB92kGXLc27P5SZ2Ix9POU/AACAP14AAAAAAAAAAfIFAADKAAAAGz7YGu9OvD/o+zf52/HkPwAAgD9tAAAAAAAAAAHzBQAAygAAADMXreV+1bw/RF6XZTqn5D8AAIA/bQAAAAAAAAAB9AUAAMoAAADRekNpQFe9P5zA9tGYXOQ/AACAP30AAAAAAAAAAfUFAADKAAAAf/NcXmXPvT+8puNpGA/kPwAAgD99AAAAAAAAAAH2BQAAygAAADuB+cTtPb4/iAEofzTK4z8AAIA/jQAAAAAAAAAB9wUAAMoAAAAdOZwOPZm+P7xUUT0Oi+M/AACAP5wAAAAAAAAAAfgFAADKAAAAHxtFO1Phvj8IFbchQlrjPwAAgD+cAAAAAAAAAAH5BQAAygAAAEUn9EowFr8/xM0BrzMv4z8AAIA/nAAAAAAAAAAB+gUAAMoAAACJXak91De/P5zziGJ/EuM/AACAP6wAAAAAAAAAAfsFAADKAAAAiV2pPdQ3vz+c84hifxLjPwAAgD+sAAAAAAAAAAH8BQAAygAAAIldqT3UN78/nPOIYn8S4z8AAIA/rAAAAAAAAAAB/QUAAMoAAACJXak91De/P5zziGJ/EuM/AACAP6wAAAAAAAAAAf4FAADKAAAAAfE+WIz0vj/QmERNY1fjPwAAgD/LAAAAAAAAAAH/BQAAygAAAHOE1HJEsb4/1MGNY2iZ4z8AAIA/ywAAAAAAAAABAAYAAMoAAADnF2qN/G2+P1hQ+EiF7+M/AACAP8sAAAAAAAAAAQEGAADKAAAA90pE0kkcvj/AzyyAHVHkPwAAgD/bAAAAAAAAAAECBgAAygAAAAV+HheXyr0/zMO4NFK75D8AAIA/2wAAAAAAAAABAwYAAMoAAAADnHXqgIK9P4AsnGYjLuU/AACAP+oAAAAAAAAAAQQGAADKAAAA34/G2qNNvT+IICgbWJjlPwAAgD/qAAAAAAAAAAEFBgAAygAAACXk0qAxJ70/9J9cUvD55T8AAIA/+gAAAAAAAAABBgYAAMoAAAAl5NKgMSe9PyhFGD3UPuY/AACAP/oAAAAAAAAAAQcGAADKAAAAaRqIk9VIvT8UASUtf3LmPwAAgD8KAQAAAAAAAAEIBgAAygAAAAOcdeqAgr0/0OK40HWJ5j8AAIA/CgEAAAAAAAABCQYAAMoAAADlUxg00N29P9DiuNB1ieY/AACAPxkBAAAAAAAAAQoGAADKAAAApeG0mlhMvj+kCECEwWzmPwAAgD8ZAQAAAAAAAAELBgAAygAAAENFSx4azr4/7MilaPU75j8AAIA/KQEAAAAAAAABDAYAAMoAAADPk14weFm/PygczybP/OU/AACAPykBAAAAAAAAAQ0GAADKAAAAS83u0HLuvz9EAry+Tq/lPwAAgD84AQAAAAAAAAEOBgAAygAAAKhIIJVPP8A/bOioVs5h5T8AAIA/OAEAAAAAAAABDwYAAMoAAAB2eutWMIDAP1BSIxpvEeU/AACAP0gBAAAAAAAAARAGAADKAAAAAudVPHjDwD94OBCy7sPkPwAAgD9IAQAAAAAAAAERBgAAygAAACbzBExV+MA/dA/Hm+mB5D8AAIA/WAEAAAAAAAABEgYAAMoAAABaFDfNlSPBP9zeYi6iReQ/AACAP1gBAAAAAAAAARMGAADKAAAA5A9NnNJCwT+gl627kxrkPwAAgD9rAQAAAAAAAAEUBgAAygAAAMLlRrkLVsE/OEHCmgD74z8AAIA/awEAAAAAAAABFQYAAMoAAADC5Ua5C1bBPzhBwpoA++M/AACAP2sBAAAAAAAAARYGAADKAAAAwuVGuQtWwT84QcKaAPvjPwAAgD97AQAAAAAAAAEXBgAAygAAAMLlRrkLVsE/OEHCmgD74z8AAIA/ewEAAAAAAAABGAYAAMoAAACwX28xnTvBP9gTIJByHeQ/AACAP3sBAAAAAAAAARkGAADKAAAAFE/W8PwlwT+IU7qrPk7kPwAAgD+LAQAAAAAAAAEaBgAAygAAAMADnoz1DcE/vPh1liKT5D8AAIA/mgEAAAAAAAABGwYAAMoAAAAm8wRMVfjAPzAapFXl2uQ/AACAP5oBAAAAAAAAARwGAADKAAAAAliqUoPnwD+ALJxmIy7lPwAAgD+qAQAAAAAAAAEdBgAAygAAAIziawu14sA/PDd5IB+H5T8AAIA/qgEAAAAAAAABHgYAAMoAAABIHQsvHOXAP8TF4wU83eU/AACAP7kBAAAAAAAAAR8GAADKAAAA8kIn4R/xwD/syKVo9TvmPwAAgD+5AQAAAAAAAAEgBgAAygAAAGopuj75GcE/8PHufvp95j8AAIA/yQEAAAAAAAABIQYAAMoAAAB+IObccljBP6QxiZrGruY/r7tuP8kBAAAAAAAAASIGAADKAAAAgAKPCYmgwT94gFlkF9TmP9xvPz/ZAQAAAAAAAAEjBgAAygAAANgvcJqmAMI/HPWw4bPc5j+54w4/2QEAAAAAAAABJAYAAMoAAAAiSM65YGrCPxz1sOGz3OY/7K67PugBAAAAAAAAASUGAADKAAAADgPQbjXrzD+i8V2RlfDhP4wuOj8AAAAAAAAAAAEmBgAAygAAAMjMGnyRycw/ovFdkZXw4T8PO2w/DwAAAAAAAAABJwYAAMoAAABygeIXirHMP2DT8TSMB+I/AACAPw8AAAAAAAAAASgGAADKAAAAcBCOAX+NzD+iGqenmjLiPwAAgD8fAAAAAAAAAAEpBgAAygAAAMZ5HTlwXcw/3L9ikn534j8AAIA/HwAAAAAAAAABKgYAAMoAAADGCMkiZTnMPxRlHn1ivOI/AACAPy8AAAAAAAAAASsGAADKAAAASiI2xYsQzD/Ub/s2XhXjPwAAgD8vAAAAAAAAAAEsBgAAygAAAI52QosZ6ss/4GOH65J/4z8AAIA/PgAAAAAAAAABLQYAAMoAAAAWkK8tQMHLP1hQ+EiF7+M/AACAPz4AAAAAAAAAAS4GAADKAAAAWOS7882ayz9ENU5PNWXkPwAAgD9OAAAAAAAAAAEvBgAAygAAANDopSSRe8s/aJYWKsTd5D8AAIA/TgAAAAAAAAABMAYAAMoAAABG7Y9VVFzLP4j33gRTVuU/AACAP04AAAAAAAAAATEGAADKAAAAEj2y6h5Vyz/wdhM867flPwAAgD9tAAAAAAAAAAEyBgAAygAAADRnuM3lQcs//Gqf8B8i5j8AAIA/bQAAAAAAAAABMwYAAMoAAACIQZwb4jXLP4T5CdY8eOY/P/10P20AAAAAAAAAATQGAADKAAAAEsxd1BMxyz9QpuAXY7fmP/zwQz9tAAAAAAAAAAE1BgAAygAAAFSRvrCsLss//OV6My/o5j+JJBI/fQAAAAAAAAABNgYAAMoAAABUkb6wrC7LP/zlejMv6OY/TDDBPn0AAAAAAAAAATcGAADKAAAAXB6eb7cEyj9UMfisYSHiP9ttNz8AAAAAAAAAAAE4BgAAygAAAG4zIeEa+8k/How8wn3c4T8POmg/EAAAAAAAAAABOQYAAMoAAAAqbsAEgv3JP3jumy7ckeE/AACAPxAAAAAAAAAAAToGAADKAAAAXB6eb7cEyj90xVIY10/hPwAAgD8gAAAAAAAAAAE7BgAAygAAAJLOe9rsC8o/BKQkWRQI4T8AAIA/IAAAAAAAAAABPAYAAMoAAADYBDHNkC3KP8z+aG4ww+A/AACAPy8AAAAAAAAAAT0GAADKAAAA+hDg3G1iyj84zgQB6YbgPwAAgD8vAAAAAAAAAAE+BgAAygAAAMhCq55Oo8o/4BkTaIBN4D8AAIA/PwAAAAAAAAABPwYAAMoAAAD+1DE2mvLKPyzaeEy0HOA/AACAPz8AAAAAAAAAAUAGAADKAAAAWAITx7dSyz/UJYezS+PfPwAAgD9PAAAAAAAAAAFBBgAAygAAAFpVEArZvss/DHmwcSWk3z8AAIA/TwAAAAAAAAABQgYAAMoAAAAIzin//TbMP5C1iCo4dt8/AACAP14AAAAAAAAAAUMGAADKAAAAtkZD9CKvzD9AzNkv/2TfPwAAgD9eAAAAAAAAAAFEBgAAygAAAJhvOlR9Ls0/sMS+2Lxq3z8AAIA/bgAAAAAAAAABRQYAAMoAAAACI/NsCanNP1CXHM4ujd8/AACAP24AAAAAAAAAAUYGAADKAAAA9GBtPscezj/8NL1h0NffPwAAgD99AAAAAAAAAAFHBgAAygAAAIA+LDoahs4/ntJd9XEi4D8AAIA/jQAAAAAAAAABSAYAAMoAAADqgJA8m9zOP9R3GeBVZ+A/AACAP40AAAAAAAAAAUkGAADKAAAAMCiaRUoizz8gihHxk7rgPwAAgD+NAAAAAAAAAAFKBgAAygAAACKEa+rxT88/iglGKCwc4T8AAIA/nQAAAAAAAAABSwYAAMoAAADuROKVx2zPP16BXwiCg+E/AACAP50AAAAAAAAAAUwGAADKAAAAqn+BuS5vzz8O6kI6U/bhPwAAgD+sAAAAAAAAAAFNBgAAygAAAEQfxuPDYM8//M6YQANs4j8AAIA/rAAAAAAAAAABTgYAAMoAAADKODOG6jfPP7A3fHLU3uI/AACAP7wAAAAAAAAAAU8GAADKAAAAqiyEdg0Dzz/0p3r750vjPwAAgD+8AAAAAAAAAAFQBgAAygAAAGCFem1evc4/kKMhB1+w4z8AAIA/zAAAAAAAAAABUQYAAMoAAADmLZP5eXDOP0yu/sBaCeQ/AACAP8wAAAAAAAAAAVIGAADKAAAAxLCP05EXzj+cwPbRmFzkPwAAgD/MAAAAAAAAAAFTBgAAygAAANLjaRjfxc0/9HToagGW5D8AAIA/6wAAAAAAAAABVAYAAMoAAAC8e+ljWmPNP1Ap2gNqz+Q/AACAP+sAAAAAAAAAAVUGAADKAAAA/l6hE90YzT8MC26nYObkPwAAgD/rAAAAAAAAAAFWBgAAygAAAFRX3DTDxMw/rN3LnNII5T8AAIA/6wAAAAAAAAABVwYAAMoAAAD6mk+6sIjMP6zdy5zSCOU/AACAP/oAAAAAAAAAAVgGAADKAAAApN7CP55MzD9QUiMabxHlPwAAgD/6AAAAAAAAAAFZBgAAygAAALSC8Zr2Hsw/5Fk+cbEL5T8AAIA/CgEAAAAAAAABWgYAAMoAAAAoh9vLuf/LPzjl5vMUA+U/AACAPwoBAAAAAAAAAVsGAADKAAAA4lAm2RXeyz90YVnI8wXlPwAAgD8aAQAAAAAAAAFcBgAAygAAAOJQJtkV3ss/dGFZyPMF5T8AAIA/GgEAAAAAAAABXQYAAMoAAADiUCbZFd7LP3RhWcjzBeU/AACAPxoBAAAAAAAAAV4GAADKAAAA4lAm2RXeyz90YVnI8wXlPwAAgD8aAQAAAAAAAAFfBgAAygAAANA7o2ey58s/7CSBD+Ez5T8AAIA/OQEAAAAAAAABYAYAAMoAAADiwXrvIALMP+SCh4e2TeU/AACAPzkBAAAAAAAAAWEGAADKAAAAcL2Qvl0hzD/wTcol5nXlPwAAgD9JAQAAAAAAAAFiBgAAygAAAG4u5dRoRcw/EIZJ6m+s5T8AAIA/SQEAAAAAAAABYwYAAMoAAACiTxdWqXDMP/hBVtoa4OU/AACAP1gBAAAAAAAAAWQGAADKAAAADCEnQh+jzD9U9kdzgxnmPwAAgD9YAQAAAAAAAAFlBgAAygAAAOxndXVj2sw/PLJUYy5N5j8AAIA/aAEAAAAAAAABZgYAAMoAAAAQdCSFQA/NP/Dx7n76feY/AACAP2gBAAAAAAAAAWcGAADKAAAAiMsL+SRczT8EXyulVIzmPwAAgD93AQAAAAAAAAFoBgAAygAAACRN+U/Qlc0/3K37bqWx5j8AAIA/dwEAAAAAAAABaQYAAMoAAACepODDtOLNP6QxiZrGruY/AACAP4cBAAAAAAAAAWoGAADKAAAAJhFLqfwlzj9stRbG56vmP773Xj+HAQAAAAAAAAFrBgAAygAAACzz89USbs4/6E/19s+X5j8bbTQ/lwEAAAAAAAABbAYAAMoAAAD6JL+X867OP0x9lwFedeY/6KEHP5cBAAAAAAAAAW0GAADKAAAA2GsNyzfmzj+wqjkM7FLmP4sssj6XAQAAAAAAAAFuBgAAygAAAKqd2IwYJ88/kHK6R2Ic5j+MMUY+pgEAAAAAAAABbwYAAMoAAADw041/vEjPP2CYQfut/+U/CyusPaYBAAAAAAAAAXAGAADKAAAAFBUzOBoU0D/McSYISDfkP7jgAj8AAAAAAAAAAAFxBgAAygAAABQVMzgaFNA/zHEmCEg35D8LLTQ/EAAAAAAAAAABcgYAAMoAAACttHdirwXQP4hTuqs+TuQ/jjlmPxAAAAAAAAAAAXMGAADKAAAAwFhWhL71zz/wqaXM0W3kPwAAgD8gAAAAAAAAAAF0BgAAygAAAHoioZEa1M8/ZG3NE7+b5D8AAIA/IAAAAAAAAAABdQYAAMoAAADO/ITfFsjPP3g4ELLuw+Q/AACAPy8AAAAAAAAAAXYGAADKAAAARAFvENqozz8c1rBFkA7lPwAAgD8vAAAAAAAAAAF3BgAAygAAAOCgszpvms8/cIqi3vhH5T8AAIA/PwAAAAAAAAABeAYAAMoAAADutTas0pDPP6wvXsncjOU/AACAPz8AAAAAAAAAAXkGAADKAAAA7rU2rNKQzz/k1Bm0wNHlPwAAgD9PAAAAAAAAAAF6BgAAygAAAJrbUl7WnM8/eAV+IQgO5j8AAIA/TwAAAAAAAAABewYAAMoAAAB6sUx7D7DPP2DBihGzQeY/AACAP08AAAAAAAAAAXwGAADKAAAAvucBbrPRzz8AlOgGJWTmPwAAgD9eAAAAAAAAAAF9BgAAygAAADjOlMuM+s8/TH2XAV515j8AAIA/XgAAAAAAAAABfgYAAMoAAAAu7aHttBfQP9yEsligb+Y/AACAP24AAAAAAAAAAX8GAADKAAAA+60YmYo00D8cox61qVjmPwAAgD9uAAAAAAAAAAGABgAAygAAAORG/vn6VNA/oN/2bbwq5j8AAIA/fQAAAAAAAAABgQYAAMoAAADK3+Naa3XQP0grBdVT8eU/AACAP30AAAAAAAAAAYIGAADKAAAADxaZTQ+X0D/YCdcVkanlPwAAgD+NAAAAAAAAAAGDBgAAygAAAJgRrxxMttA/9O/DrRBc5T8AAIA/jQAAAAAAAAABhAYAAMoAAABn0iXIIdPQP+RZPnGxC+U/AACAP50AAAAAAAAAAYUGAADKAAAApEXvdo7n0D94OBCy7sPkPwAAgD+dAAAAAAAAAAGGBgAAygAAAIEb6ZPH+tA/KCYYobBw5D8AAIA/rAAAAAAAAAABhwYAAMoAAABxBmYiZATRPyT9zoqrLuQ/AACAP6wAAAAAAAAAAYgGAADKAAAApbZDjZkL0T+w26DL6ObjPwAAgD+8AAAAAAAAAAGJBgAAygAAAIre1Nf+B9E/kKMhB1+w4z8AAIA/vAAAAAAAAAABigYAAMoAAAD6kCfblf/QP+Bjh+uSf+M/AACAP8wAAAAAAAAAAYsGAADKAAAANZOcc/fv0D/QmERNY1fjPwAAgD/MAAAAAAAAAAGMBgAAygAAAPcf08SK29A/pL7LAK864z8AAIA/2wAAAAAAAAABjQYAAMoAAAC8rAkWHsfQP5BRj9pULOM/AACAP9sAAAAAAAAAAY4GAADKAAAACMQBIOOt0D/EzQGvMy/jPwAAgD/rAAAAAAAAAAGPBgAAygAAAG2zaN9CmNA/OMbmV/E04z8AAIA/6wAAAAAAAAABkAYAAMoAAAC6ymDpB3/QP6Ac0niEVOM/AACAP/oAAAAAAAAAAZEGAADKAAAAly8G8DVu0D9Y/mUce2vjPwAAgD/6AAAAAAAAAAGSBgAAygAAAI5sGqz+YNA/9NDDEe2N4z8AAIA/CgEAAAAAAAABkwYAAMoAAAAX99tkMFzQPyCrPF6hquM/AACAPwoBAAAAAAAAAZQGAADKAAAAdZSr9mNd0D8YCUPWdsTjPwAAgD8KAQAAAAAAAAGVBgAAygAAAHWUq/ZjXdA/GAlD1nbE4z8AAIA/CgEAAAAAAAABlgYAAMoAAABCVSKiOXrQPwxnSU5M3uM/AACAPykBAAAAAAAAAZcGAADKAAAAVNv5KaiU0D/U6tZ5bdvjPwAAgD8pAQAAAAAAAAGYBgAAygAAAPeufq5/t9A/uH2aUxPN4z8AAIA/KQEAAAAAAAABmQYAAMoAAADOMuGdjOHQP3SU61jau+M/AACAPzkBAAAAAAAAAZoGAADKAAAAYPHisAAO0T+wsle146TjPwAAgD85AQAAAAAAAAGbBgAAygAAACdgwi6qQdE/iNjeaC+I4z8AAIA/SQEAAAAAAAABnAYAAMoAAABKbHE+h3bRP1j+ZRx7a+M/AACAP0kBAAAAAAAAAZ0GAADKAAAAbnggTmSr0T9goF+kpVHjPwAAgD9oAQAAAAAAAAGeBgAAygAAAHisYKim3NE/pL7LAK864z8AAIA/aAEAAAAAAAABnwYAAMoAAAAKa2K7GgnSPwBKdIMSMuM/AACAP2gBAAAAAAAAAaAGAADKAAAAxhZW9Ywv0j8ASnSDEjLjPwAAgD9oAQAAAAAAAAGhBgAAygAAAPJ0nDKWTdI/FLewqWxA4z8AAIA/dwEAAAAAAAABogYAAMoAAADrIgUFamTSP0CRKfYgXeM/AACAP3cBAAAAAAAAAaMGAADKAAAA9OXwSKFx0j+I2N5oL4jjPwAAgD+HAQAAAAAAAAGkBgAAygAAAA2+X/47ddI/4IzQAZjB4z8AAIA/hwEAAAAAAAABpQYAAMoAAACvIJBsCHTSP+C1GRidA+Q/AACAP5cBAAAAAAAAAaYGAADKAAAA2g2CkwZu0j/AzyyAHVHkPwAAgD+XAQAAAAAAAAGnBgAAygAAAEjA1JadZdI/oOk/6J2e5D8AAIA/pgEAAAAAAAABqAYAAMoAAABa1VcIAVzSP+j7N/nb8eQ/AACAP6YBAAAAAAAAAakGAADKAAAAauraeWRS0j+UmdiMfTzlPwAAgD+2AQAAAAAAAAGqBgAAygAAAJbXzKBiTNI/XEavzqN75T8AAIA/tgEAAAAAAAABqwYAAMoAAAB7/13rx0jSP7z6oGcMteU/AACAP8YBAAAAAAAAAawGAADKAAAAe/9d68dI0j/4QVbaGuDlPwAAgD/GAQAAAAAAAAGtBgAAygAAAJbXzKBiTNI/KBzPJs/85T8AAIA/xgEAAAAAAAABrgYAAMoAAACW18ygYkzSPygczybP/OU/AACAP9UBAAAAAAAAAa8GAADKAAAAWtVXCAFc0j+wgfD15hDmPwAAgD/VAQAAAAAAAAGwBgAAygAAAME1E95ratI/zJAmpGsF5j8AAIA/2gEAAAAAAAABsQYAAMoAAADK+P4ho3fSP4Cnd6ky9OU/AACAP9oBAAAAAAAAAbIGAADKAAAAYwmYYkON0j903DQLA8zlPwAAgD/pAQAAAAAAAAGzBgAAygAAAMtpUzium9I/EIZJ6m+s5T8AAIA/6QEAAAAAAAABtAYAAMoAAADDF7wKgrLSP7jRV1EHc+U/AACAP/kBAAAAAAAAAbUGAADKAAAAhxVHciDC0j9wiqLe+EflPwAAgD/5AQAAAAAAAAG2BgAAygAAAN5gf9Yn2tI/dGFZyPMF5T8AAIA/CQIAAAAAAAABtwYAAMoAAACiXgo+xunSP4ylTNhI0uQ/AACAPwkCAAAAAAAAAbgGAADKAAAAnAxzEJoA0z+oizlwyITkPwAAgD8YAgAAAAAAAAG5BgAAygAAABtFnZufEtM/GFvVAoFI5D8AAIA/GAIAAAAAAAABugYAAMoAAABpzem7bx3TP/QiVj73EeQ/AACAPygCAAAAAAAAAbsGAADKAAAALct0Iw4t0z+cbmSljtjjPwAAgD8oAgAAAAAAAAG8BgAAygAAAKRAs2rcMdM/NBh5hPu44z8AAIA/OAIAAAAAAAABvQYAAMoAAAA3jmBnRTrTP2DJqLqqk+M/AACAPzgCAAAAAAAAAb4GAADKAAAAN45gZ0U60z9gyai6qpPjPwAAgD84AgAAAAAAAAG/BgAAygAAADeOYGdFOtM/YMmouqqT4z8AAIA/RwIAAAAAAAABwAYAAMoAAAA3jmBnRTrTP2DJqLqqk+M/AACAP0cCAAAAAAAAAcEGAADKAAAA6QUUR3Uv0z8YCUPWdsTjPwAAgD9XAgAAAAAAAAHCBgAAygAAABPzBW5zKdM/lMxqHWTy4z8AAIA/ZgIAAAAAAAABwwYAAMoAAABYuGZKDCfTPwiQkmRRIOQ/AACAP2YCAAAAAAAAAcQGAADKAAAAtVU23D8o0z/0S59U/FPkPwAAgD92AgAAAAAAAAHFBgAAygAAAOkFFEd1L9M/PJNUxwp/5D8AAIA/dgIAAAAAAAABxgYAAMoAAACUKzD5eDvTP6DpP+idnuQ/AACAP3YCAAAAAAAAAccGAADKAAAAt8aK8kpM0z+UR0Zgc7jkPwAAgD+GAgAAAAAAAAHIBgAAygAAAGuvkuiFZdM/qLSChs3G5D8AAIA/hgIAAAAAAAAByQYAAMoAAAA4cAmUW4LTPxitZy+LzOQ/AACAP5UCAAAAAAAAAcoGAADKAAAAf6a+hv+j0z94OBCy7sPkPwAAgD+VAgAAAAAAAAHLBgAAygAAACF6QwvXxtM/lEdGYHO45D8AAIA/pQIAAAAAAAABzAYAAMoAAADETciPrunTPxDiJJFbpOQ/AACAP6UCAAAAAAAAAc0GAADKAAAACoR9glIL1D+IfAPCQ5DkPwAAgD+1AgAAAAAAAAHOBgAAygAAAPEcY+PCK9Q/BBfi8it85D8AAIA/tQIAAAAAAAABzwYAAMoAAAClBWvZ/UTUP3yxwCMUaOQ/AACAP8QCAAAAAAAAAdAGAADKAAAA4Xg0iGpZ1D+cwPbRmFzkPwAAgD/EAgAAAAAAAAHRBgAAygAAAEjZ713VZ9Q/wM8sgB1R5D8AAIA/1AIAAAAAAAAB0gYAAMoAAABI2e9d1WfUP8DPLIAdUeQ/AACAP9QCAAAAAAAAAdMGAADKAAAASNnvXdVn1D/AzyyAHVHkPwAAgD/jAgAAAAAAAAHUBgAAygAAAB7s/TbXbdQ/uC0z+PJq5D8AAIA/4wIAAAAAAAAB1QYAAMoAAADrOyDMoWbUP6iLOXDIhOQ/AACAP/MCAAAAAAAAAdYGAADKAAAAPxYEGp5a1D982gk6GarkPwAAgD/zAgAAAAAAAAHXBgAAygAAAJTw52eaTtQ/+J0xgQbY5D8AAIA/AwMAAAAAAAAB2AYAAMoAAAByVY1uyD3UP1BSIxpvEeU/AACAPwMDAAAAAAAAAdkGAADKAAAACfXRmF0v1D9Ue2wwdFPlPwAAgD8SAwAAAAAAAAHaBgAAygAAAAEy5lQmItQ/wJya7zab5T8AAIA/EgMAAAAAAAAB2wYAAMoAAABWDMqiIhbUP6S2rVe36OU/AACAPyIDAAAAAAAAAdwGAADKAAAAxb4cprkN1D+4TDOUFjnmPwAAgD8iAwAAAAAAAAHdBgAAygAAAO+rDs23B9Q/ZOrTJ7iD5j8AAIA/MgMAAAAAAAAB3gYAAMoAAACr5q3wHgrUP2ATHT69xeY/AACAPzIDAAAAAAAAAd8GAADKAAAACoR9glIL1D+YuNgooQrnPwAAgD8yAwAAAAAAAAHgBgAAygAAAPlu+hDvFNQ/bAep8vEv5z8AAIA/QQMAAAAAAAAB4QYAAMoAAAC9bIV4jSTUP7jwV+0qQec/rrhiP0EDAAAAAAAAAeIGAADKAAAA+t9OJ/o41D+48FftKkHnP4ssMj9RAwAAAAAAAAHjBgAAygAAAK7IVh01UtQ/kBbfoHYk5z9YYAE/UQMAAAAAAAAB5AYAAMoAAADBTi6lo2zUP7zHDtcl/+Y/aqihPmADAAAAAAAAAeUGAADKAAAAcRpF3elQ1T947psu3JHhP1xxRT8AAAAAAAAAAAHmBgAAygAAABN9dUu2T9U/+Cp05+5j4T+//XY/EAAAAAAAAAAB5wYAAMoAAABZQtYnT03VP5LUiMZbROE/AACAPxAAAAAAAAAAAegGAADKAAAAWULWJ09N1T8wfp2lyCThPwAAgD8QAAAAAAAAAAHpBgAAygAAAFlC1idPTdU/MH6dpcgk4T8AAIA/HwAAAAAAAAAB6gYAAMoAAAC9opH9uVvVP7a6dV7b9uA/AACAPx8AAAAAAAAAAesGAADKAAAAvaKR/blb1T+2unVe2/bgPwAAgD8vAAAAAAAAAAHsBgAAygAAAK6NDoxWZdU/4JTuqo8T4T+//HI/LwAAAAAAAAAB7QYAAMoAAAA/27uIv23VP9by9CJlLeE/fPBBPz8AAAAAAAAAAe4GAADKAAAAcouZ8/R01T/kvTfBlFXhPznkED8/AAAAAAAAAAHvBgAAygAAAAPZRvBdfdU/lv3R3GCG4T8MMMA+TgAAAAAAAAAB8AYAAMoAAADGZX1B8WjVP+Ao17G0d+c/CCAAPgAAAAAAAAAAAfEGAADKAAAAL8Y4F1x31T/c/42brzXnP4wwQj4PAAAAAAAAAAHyBgAAygAAAI1jCKmPeNU/fKmiehwW5z+JIoo+DwAAAAAAAAAB8wYAAMoAAABRYZMQLojVP9QLAud6y+Y/Cy20Ph8AAAAAAAAAAfQGAADKAAAAn+nfMP6S1T8EXyulVIzmPw011D4fAAAAAAAAAAH1BgAAygAAAHy/2U03ptU/7MilaPU75j/wv/8+LwAAAAAAAAAB9gYAAMoAAAAX0HKO17vVP9gyICyW6+U/eucdPy8AAAAAAAAAAfcGAADKAAAA9aVsqxDP1T+kjWRBsqblP8wvPz8+AAAAAAAAAAH4BgAAygAAAMNm41bm69U/HP/5W5VQ5T8uuGA/PgAAAAAAAAAB+QYAAMoAAAAashu77QPWP4jOle5NFOU/AACAP04AAAAAAAAAAfoGAADKAAAAXujQrZEl1j+otIKGzcbkPwAAgD9OAAAAAAAAAAH7BgAAygAAAFeWOYBlPNY/oOk/6J2e5D8AAIA/XgAAAAAAAAAB/AYAAMoAAACbzO5yCV7WP3yxwCMUaOQ/AACAP14AAAAAAAAAAf0GAADKAAAA2D+4IXZy1j9oRIT9uVnkPwAAgD9tAAAAAAAAAAH+BgAAygAAAI0owBexi9Y/cOZ9heQ/5D8AAIA/bQAAAAAAAAAB/wYAAMoAAABr/rk06p7WP6Ri8FnDQuQ/AACAP30AAAAAAAAAAQAHAADKAAAAL/xEnIiu1j/0S59U/FPkPwAAgD99AAAAAAAAAAEBBwAAygAAAB7nwSoluNY/kB79SW525D8AAIA/jAAAAAAAAAABAgcAAMoAAAD0+c8DJ77WPxDiJJFbpOQ/AACAP4wAAAAAAAAAAQMHAADKAAAAVJeflVq/1j/YjvvSgePkPwAAgD+cAAAAAAAAAAEEBwAAygAAADi/MOC/u9Y/SLApkkQr5T8AAIA/nAAAAAAAAAABBQcAAMoAAAAFD1N1irTWPyTKPPrEeOU/AACAP6wAAAAAAAAAAQYHAADKAAAAFSTW5u2q1j+sWKff4c7lPwAAgD+sAAAAAAAAAAEHBwAAygAAAMmbicYdoNY//Gqf8B8i5j8AAIA/rAAAAAAAAAABCAcAAMoAAAAddm0UGpTWP9yEsligb+Y/AACAP7sAAAAAAAAAAQkHAADKAAAAz+0g9EmJ1j8QKm5DhLTmPwAAgD+7AAAAAAAAAAEKBwAAygAAAOECpGWtf9Y/cN5f3Ozt5j8AAIA/ywAAAAAAAAABCwcAAMoAAABrjWUe33rWP0QtMKY9E+c/AACAP8sAAAAAAAAAAQwHAADKAAAAa41lHt961j9ELTCmPRPnPwAAgD/LAAAAAAAAAAENBwAAygAAAMcqNbASfNY/NIs2HhMt5z8AAIA/2wAAAAAAAAABDgcAAMoAAADHKjWwEnzWPzSLNh4TLec/AACAP9sAAAAAAAAAAQ8HAADKAAAAwNidguaS1j9MzykuaPnmPwAAgD/qAAAAAAAAAAEQBwAAygAAAEERyA3spNY/YBMdPr3F5j8AAIA/+gAAAAAAAAABEQcAAMoAAADbIWFOjLrWP9DiuNB1ieY/AACAP/oAAAAAAAAAARIHAADKAAAAjgppRMfT1j/QuW+6cEfmPwAAgD8JAQAAAAAAAAETBwAAygAAAFzL3++c8NY/lBS0z4wC5j8AAIA/CQEAAAAAAAABFAcAAMoAAACIKSYtpg7XP/B2Ezzrt+U/AACAPxkBAAAAAAAAARUHAADKAAAAs4dsaq8s1z+40VdRB3PlPwAAgD8ZAQAAAAAAAAEWBwAAygAAAD6DgjnsS9c/tKgOOwIx5T8AAIA/KQEAAAAAAAABFwcAAMoAAAALRPnkwWjXP5Rwj3Z4+uQ/AACAPykBAAAAAAAAARgHAADKAAAAHMrQbDCD1z9QKdoDas/kPwAAgD84AQAAAAAAAAEZBwAAygAAABZ4OT8Emtc/tFZ8Dvis5D8AAIA/OAEAAAAAAAABGgcAAMoAAABQ6wLucK7XP7z4dZYik+Q/AACAP0gBAAAAAAAAARsHAADKAAAA+xAfoHS61z8YhB4ZhorkPwAAgD9IAQAAAAAAAAEcBwAAygAAAPsQH6B0utc/GIQeGYaK5D8AAIA/WAEAAAAAAAABHQcAAMoAAAAF1Arkq8fXPxDiJJFbpOQ/AACAP1gBAAAAAAAAAR4HAADKAAAApzY7UnjG1z94OBCy7sPkPwAAgD9YAQAAAAAAAAEfBwAAygAAAC/B/Aqqwdc/6Ps3+dvx5D8AAIA/dwEAAAAAAAABIAcAAMoAAAD7EB+gdLrXP9S3ROmGJeU/AACAP3cBAAAAAAAAASEHAADKAAAADSaiEdiw1z80bDaC717lPwAAgD93AQAAAAAAAAEiBwAAygAAAGIAhl/UpNc/MJV/mPSg5T8AAIA/dwEAAAAAAAABIwcAAMoAAAByFQnRN5vXPzC+yK754uU/AACAP4YBAAAAAAAAASQHAADKAAAA4sdb1M6S1z805xHF/iTmPwAAgD+GAQAAAAAAAAElBwAAygAAAA21TfvMjNc/VB+RiYhb5j8AAIA/lgEAAAAAAAABJgcAAMoAAACtF35pmYvXP9DiuNB1ieY/AACAP5YBAAAAAAAAAScHAADKAAAAx+/sHjSP1z80OaTxCKnmPwAAgD+mAQAAAAAAAAEoBwAAygAAAMfv7B40j9c/NDmk8Qip5j8AAIA/pgEAAAAAAAABKQcAAMoAAAB72PQUb6jXP1Cm4Bdjt+Y/AACAP7UBAAAAAAAAASoHAADKAAAAuUu+w9u81z8AvTEdKqbmPwAAgD+1AQAAAAAAAAErBwAAygAAAMrRlUtK19c/mGZG/JaG5j8AAIA/xQEAAAAAAAABLAcAAMoAAAA59Txl7PLXP8gXdjJGYeY/AACAP8UBAAAAAAAAAS0HAADKAAAA3cjB6cMV2D+g3/ZtvCrmPwAAgD/VAQAAAAAAAAEuBwAAygAAAO9OmXEyMNg/BA2ZeEoI5j8AAIA/1QEAAAAAAAABLwcAAMoAAACs+oyrpFbYP0BgwjYkyeU/AACAP+QBAAAAAAAAATAHAADKAAAAv4BkMxNx2D+kjWRBsqblPwAAgD/kAQAAAAAAAAExBwAAygAAAL/xuEkeldg/gFXlfChw5T+++WY/9AEAAAAAAAABMgcAAMoAAAC3nyEc8qvYP4j33gRTVuU//fJLP/QBAAAAAAAAATMHAADKAAAA4f1nWfvJ2D/Ut0TphiXlP1xuOT8DAgAAAAAAAAE0BwAAygAAAH0OAZqb39g/UFIjGm8R5T+MLjo/AwIAAAAAAAABNQcAAMoAAADJlk26a+rYPzjl5vMUA+U/fPFFPxMCAAAAAAAAATYHAADKAAAA7TGosz372D98A1NQHuzkPz73XD8TAgAAAAAAAAE3BwAAygAAAO0xqLM9+9g/fANTUB7s5D9gfnk/EwIAAAAAAAABOAcAAMoAAADtMaizPfvYP3wDU1Ae7OQ/AACAPyMCAAAAAAAAATkHAADKAAAA4268bwbu2D9ov19AyR/lPwAAgD8jAgAAAAAAAAE6BwAAygAAAONuvG8G7tg/aL9fQMkf5T8AAIA/MgIAAAAAAAABOwcAAMoAAADT6OTnl9PYPxBdANRqauU/AACAPzICAAAAAAAAATwHAADKAAAAsU2K7sXC2D/gq9Cdu4/lPwAAgD9CAgAAAAAAAAE9BwAAygAAAKeKnqqOtdg/YG/45Ki95T8AAIA/QgIAAAAAAAABPgcAAMoAAAD7ZIL4iqnYP6S2rVe36OU/AACAP1ICAAAAAAAAAT8HAADKAAAAhe9Dsbyk2D8EDZl4SgjmPwAAgD9SAgAAAAAAAAFABwAAygAAAIXvQ7G8pNg/BA2ZeEoI5j8AAIA/UgIAAAAAAAABQQcAAMoAAABZAlKKvqrYP2xjhJndJ+Y/AACAP2ECAAAAAAAAAUIHAADKAAAAwWINYCm52D9sY4SZ3SfmPwAAgD9hAgAAAAAAAAFDBwAAygAAAP3V1g6Wzdg/HHrVnqQW5j8AAIA/cQIAAAAAAAABRAcAAMoAAAANXK6WBOjYP/SfXFLw+eU/AACAP4ACAAAAAAAAAUUHAADKAAAAl1fEZUEH2T/k1Bm0wNHlPwAAgD+AAgAAAAAAAAFGBwAAygAAAH/wqcaxJ9k/MJV/mPSg5T8AAIA/kAIAAAAAAAABRwcAAMoAAAB/Yf7cvEvZP4BV5XwocOU/AACAP5ACAAAAAAAAAUgHAADKAAAAxZezz2Bt2T+UmdiMfTzlPwAAgD+gAgAAAAAAAAFJBwAAygAAAGlrOFQ4kNk/rN3LnNII5T8AAIA/oAIAAAAAAAABSgcAAMoAAADxZk4jda/ZPzAapFXl2uQ/AACAP68CAAAAAAAAAUsHAADKAAAAA+0lq+PJ2T9cy9OLlLXkPwAAgD+vAgAAAAAAAAFMBwAAygAAAFk4Xg/r4dk/ZG3NE7+b5D8AAIA/vwIAAAAAAAABTQcAAMoAAAA3DlgsJPXZP1AAke1kjeQ/AACAP78CAAAAAAAAAU4HAADKAAAAn24TAo8D2j9QAJHtZI3kPwAAgD/PAgAAAAAAAAFPBwAAygAAAJ9uEwKPA9o/UACR7WSN5D8AAIA/zwIAAAAAAAABUAcAAMoAAADt9l8iXw7aP0C8nd0PweQ/AACAP88CAAAAAAAAAVEHAADKAAAA0x7xbMQK2j+UcI92ePrkPwAAgD/eAgAAAAAAAAFSBwAAygAAAOMzdN4nAdo/OA4wChpF5T8AAIA/3gIAAAAAAAABUwcAAMoAAAB907gIvfLZP9gJ1xWRqeU/AACAP+4CAAAAAAAAAVQHAADKAAAAQWDvWVDe2T9sY4SZ3SfmPwAAgD/uAgAAAAAAAAFVBwAAygAAAI1352MVxdk/UKbgF2O35j8AAIA//QIAAAAAAAABVgcAAMoAAAADfNGU2KXZPyBHQw6+YOc/AACAP/0CAAAAAAAAAVcHAADKAAAApW2t7JmA2T8MVeIqcxjoPwAAgD8NAwAAAAAAAAFYBwAAygAAABGvq9klVNk/gMiiFkDk6D8AAIA/DQMAAAAAAAABWQcAAMoAAABlGDsRFyTZP2Q0SKvKtek/AACAPx0DAAAAAAAAAVoHAADKAAAAW+T6ttTy2D8ckbeR0JLqPwAAgD8dAwAAAAAAAAFbBwAAygAAAJd1Gzkrv9g/qHG0o/ds6z8AAIA/LAMAAAAAAAABXAcAAMoAAADRBjy7gYvYP/DVPuE/ROw/AACAPywDAAAAAAAAAV0HAADKAAAAaDUszwtZ2D80zYz4LQ3tPwAAgD8vAwAAAAAAAAFeBwAAygAAAHfZWipkK9g/HNsrFePE7T8AAIA/LwMAAAAAAAABXwcAAMoAAABdkJdevgPYP4SDqWKAaO4/AACAPz8DAAAAAAAAAWAHAADKAAAAF1riaxri1z9IWcm6q+nuPwAAgD8/AwAAAAAAAAFhBwAAygAAAKc2O1J4xtc/5FRwxiJO7z8AAIA/TgMAAAAAAAABYgcAAMoAAAANJqIR2LDXP1R2noXlle8/AACAP04DAAAAAAAAAWMHAADKAAAA64pHGAag1z/AzImmeLXvPwAAgD9eAwAAAAAAAAFkBwAAygAAAEBlK2YClNc/ZEHhIxW+7z8AAIA/XgMAAAAAAAABZQcAAMoAAABAZStmApTXP2RB4SMVvu8/AACAP14DAAAAAAAAAWYHAADKAAAA8tzeRTKJ1z/4H7NkUnbvPwAAgD9tAwAAAAAAAAFnBwAAygAAAPLc3kUyidc/gP6EpY8u7z8AAIA/bQMAAAAAAAABaAcAAMoAAAANtU37zIzXP8Tzp+uT1e4/AACAP40DAAAAAAAAAWkHAADKAAAAnQL79zWV1z+Eg6ligGjuPwAAgD+NAwAAAAAAAAFqBwAAygAAAEkoF6o5odc/vK2JClXn7T8AAIA/jQMAAAAAAAABawcAAMoAAABrw3GjC7LXP0hjEjWNXe0/AACAP40DAAAAAAAAAWwHAADKAAAAY3Hadd/I1z9Qs3mQrb/sPwAAgD+sAwAAAAAAAAFtBwAAygAAAHX3sf1N49c/tI6JbjEZ7D8AAIA/rAMAAAAAAAABbgcAAMoAAABdkJdevgPYPzh5z/o5Z+s/AACAP6wDAAAAAAAAAW8HAADKAAAAvJ67Bv0o2D+4YxWHQrXqPwAAgD+sAwAAAAAAAAFwBwAAygAAAJMiHvYJU9g/CNLoPmwA6j8AAIA/vAMAAAAAAAABcQcAAMoAAADhG78s5YHYP8A4oZ9TUek/AACAP7wDAAAAAAAAAXIHAADKAAAA60//hiez2D98n1kAO6LoPwAAgD/LAwAAAAAAAAFzBwAAygAAAA1crpYE6Ng/3Hpp3r775z8AAIA/ywMAAAAAAAABdAcAAMoAAADtovzJSB/ZP7BOXmUAW+c/AACAP9sDAAAAAAAAAXUHAADKAAAA58G5sida2T9gEx0+vcXmPwAAgD/bAwAAAAAAAAF2BwAAygAAAIFDpwnTk9k/gNDAvzc25j8AAIA/6gMAAAAAAAABdwcAAMoAAABhivU8F8vZP3x+LpMtsuU/AACAP+oDAAAAAAAAAXgHAADKAAAA4zN03icB2j8kofPjvzblPwAAgD/6AwAAAAAAAAF5BwAAygAAAKmiU1zRNNo/QLyd3Q/B5D8AAIA/+gMAAAAAAAABegcAAMoAAABVOcQk4GTaP9Q8aaZ3X+Q/AACAPwoEAAAAAAAAAXsHAADKAAAAzx9XgrmN2j9Mrv7AWgnkPwAAgD8KBAAAAAAAAAF8BwAAygAAANGQq5jEsdo/GAlD1nbE4z8AAIA/GQQAAAAAAAABfQcAAMoAAACdUSJEms7aP/TQwxHtjeM/AACAPxkEAAAAAAAAAX4HAADKAAAAOWK7hDrk2j9Y/mUce2vjPwAAgD8pBAAAAAAAAAF/BwAAygAAAP1fRuzY89o/CBW3IUJa4z8AAIA/KQQAAAAAAAABgAcAAMoAAABJ6JIMqf7aP9CYRE1jV+M/AACAPzkEAAAAAAAAAYEHAADKAAAASeiSDKn+2j/QmERNY1fjPwAAgD85BAAAAAAAAAGCBwAAygAAAGPAAcJDAts/qOcUF7R84z8AAIA/OQQAAAAAAAABgwcAAMoAAACnhWKe3P/aP3g25eAEouM/AACAP0gEAAAAAAAAAYQHAADKAAAA03JUxdr52j8YCUPWdsTjPwAAgD9IBAAAAAAAAAGFBwAAygAAAJ/Cdlql8to/WFD4SIXv4z8AAIA/WAQAAAAAAAABhgcAAMoAAABtEpnvb+vaP2gbO+e0F+Q/AACAP1gEAAAAAAAAAYcHAADKAAAA2cTr8gbj2j+kYvBZw0LkPwAAgD9nBAAAAAAAAAGIBwAAygAAAOvZbmRq2do/8KmlzNFt5D8AAIA/ZwQAAAAAAAABiQcAAMoAAAC3KZH5NNLaP/R06GoBluQ/AACAP3cEAAAAAAAAAYoHAADKAAAAyT4Ua5jI2j94OBCy7sPkPwAAgD93BAAAAAAAAAGLBwAAygAAAHu2x0rIvdo/KHiqzbr05D8AAIA/hwQAAAAAAAABjAcAAMoAAAAtLnsq+LLaPxA0t71lKOU/AACAP4cEAAAAAAAAAY0HAADKAAAAP0P+m1up2j/078OtEFzlPwAAgD+WBAAAAAAAAAGOBwAAygAAAPG6sXuLnto/iCAoG1iY5T8AAIA/lgQAAAAAAAABjwcAAMoAAABhbQR/IpbaP+TUGbTA0eU/AACAP6YEAAAAAAAAAZAHAADKAAAAi1r2pSCQ2j94BX4hCA7mPwAAgD+mBAAAAAAAAAGRBwAAygAAABPlt15Si9o/0LlvunBH5j8AAIA/tgQAAAAAAAABkgcAAMoAAAAT5bdeUovaP/Dx7n76feY/AACAP7YEAAAAAAAAAZMHAADKAAAALb0mFO2O2j9stRbG56vmPwAAgD/FBAAAAAAAAAGUBwAAygAAAAHQNO3ulNo/sPzLOPbW5j8AAIA/xQQAAAAAAAABlQcAAMoAAACt9VCf8qDaPxRTt1mJ9uY/AACAP9UEAAAAAAAAAZYHAADKAAAAcfPbBpGw2j+YuNgooQrnPwAAgD/VBAAAAAAAAAGXBwAAygAAAK1mpbX9xNo/DLG90V4Q5z8AAIA/5AQAAAAAAAABmAcAAMoAAACnFA6I0dvaP5i42CihCuc/AACAP+QEAAAAAAAAAZkHAADKAAAAFzi1oXP32j/c1kSFqvPmPwAAgD/0BAAAAAAAAAGaBwAAygAAAJ8zy3CwFts/eIBZZBfU5j8AAIA/9AQAAAAAAAABmwcAAMoAAACHzLDRIDfbP6QxiZrGruY/AACAP/QEAAAAAAAAAZwHAADKAAAAKaA1VvhZ2z8obmFT2YDmPwAAgD8EBQAAAAAAAAGdBwAAygAAAHHW6kice9s/BDbijk9K5j8AAIA/BAUAAAAAAAABngcAAMoAAAC3DKA7QJ3bP7CB8PXmEOY/AACAPxMFAAAAAAAAAZ8HAADKAAAAm6WFnLC92z8cUYyIn9TlPwAAgD8TBQAAAAAAAAGgBwAAygAAACehm2vt3Ns/VKS1RnmV5T8AAIA/IwUAAAAAAAABoQcAAMoAAAA5J3PzW/fbP8BzUdkxWeU/AACAPyMFAAAAAAAAAaIHAADKAAAAjXKrV2MP3D9ov19AyR/lPwAAgD8zBQAAAAAAAAGjBwAAygAAAA+r1eJoIdw/fANTUB7s5D8AAIA/MwUAAAAAAAABpAcAAMoAAADTqGBKBzHcP0C8nd0PweQ/AACAP1AFAAAAAAAAAaUHAADKAAAAZfYNR3A53D/YZbK8fKHkPwAAgD9QBQAAAAAAAAGmBwAAygAAAGX2DUdwOdw/2GWyvHyh5D8AAIA/UAUAAAAAAAABpwcAAMoAAABl9g1HcDncP9hlsrx8oeQ/AACAP2AFAAAAAAAAAagHAADKAAAAZfYNR3A53D/YZbK8fKHkPwAAgD9gBQAAAAAAAAGpBwAAygAAAHULkbjTL9w/+J0xgQbY5D8AAIA/bwUAAAAAAAABqgcAAMoAAADL5XQG0CPcP8RKCMMsF+U/AACAP38FAAAAAAAAAasHAADKAAAAwSKJwpgW3D8QXQDUamrlPwAAgD9/BQAAAAAAAAGsBwAAygAAABX9bBCVCtw/QGDCNiTJ5T8AAIA/jwUAAAAAAAABrQcAAMoAAAApEvCB+ADcP6Df9m28KuY/AACAP48FAAAAAAAAAa4HAADKAAAADTqBzF392z882515M4/mPwAAgD+eBQAAAAAAAAGvBwAAygAAAMl0IPDE/9s/xGkIX1Dl5j8AAIA/ngUAAAAAAAABsAcAAMoAAAC5X51+YQncP2wHqfLxL+c/AACAP64FAAAAAAAAAbEHAADKAAAAy+V0BtAj3D980uuQIVjnPwAAgD+uBQAAAAAAAAGyBwAAygAAAJmm67GlQNw/4CjXsbR35z8AAIA/vgUAAAAAAAABswcAAMoAAAA7enA2fWPcP6SsZN3VdOc/X3xxP74FAAAAAAAAAbQHAADKAAAAV8MzAiOL3D9EVnm8QlXnPwwwQD++BQAAAAAAAAG1BwAAygAAAFc0iBgur9w/yJJRdVUn5z/JIw8/zQUAAAAAAAABtgcAAMoAAAC5QqzAbNTcPzBi7QcO6+Y/zC67Ps0FAAAAAAAAAbcHAADKAAAA4zN03icB2j8MebBxJaTfP+20Uz8AAAAAAAAAAAG4BwAAygAAAOMzdN4nAdo/DHmwcSWk3z8AAIA/DwAAAAAAAAABuQcAAMoAAADjM3TeJwHaPwx5sHElpN8/AACAPw8AAAAAAAAAAboHAADKAAAA4zN03icB2j8MebBxJaTfPwAAgD8fAAAAAAAAAAG7BwAAygAAAH9EDR/IFto/MIjmH6qY3z8AAIA/HwAAAAAAAAABvAcAAMoAAAD/fDeqzSjaP+CeNyVxh98/AACAPy4AAAAAAAAAAb0HAADKAAAAZd3yfzg32j9QlxzOLo3fP000UT8uAAAAAAAAAAG+BwAAygAAAIl4TXkKSNo/cKZSfLOB3z8KKCA/PgAAAAAAAAABvwcAAMoAAADv2AhPdVbaP1CXHM4ujd8/zjbbPj4AAAAAAAAAAcAHAADKAAAAhzkv8W4o3j8cetWepBbmP220UT8AAAAAAAAAAAHBBwAAygAAACecX187J94/mD395ZFE5j8AAIA/HwAAAAAAAAABwgcAAMoAAAAnnF9fOyfePwCU6AYlZOY/AACAPx8AAAAAAAAAAcMHAADKAAAAEcTwqaAj3j/w8e5++n3mPwAAgD8fAAAAAAAAAAHEBwAAygAAABHE8KmgI94/8PHufvp95j8AAIA/HwAAAAAAAAABxQcAAMoAAABTiVGGOSHeP4zETHRsoOY/AACAPz4AAAAAAAAAAcYHAADKAAAAU4lRhjkh3j+MxEx0bKDmPwAAgD8+AAAAAAAAAAHHBwAAygAAAFOJUYY5Id4/jMRMdGyg5j8AAIA/PgAAAAAAAAAByAcAAMoAAABbTD3KcC7ePyhuYVPZgOY/ffVVPz4AAAAAAAAAAckHAADKAAAA75nqxtk23j/IF3YyRmHmP7roIj9OAAAAAAAAAAHKBwAAygAAAMOs+J/bPN4/mD395ZFE5j9OOOE+TgAAAAAAAAAL"/>
</p:tagLst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799</TotalTime>
  <Words>1114</Words>
  <Application>Microsoft Office PowerPoint</Application>
  <PresentationFormat>Široki zaslon</PresentationFormat>
  <Paragraphs>128</Paragraphs>
  <Slides>33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36" baseType="lpstr">
      <vt:lpstr>Arial</vt:lpstr>
      <vt:lpstr>Tw Cen MT</vt:lpstr>
      <vt:lpstr>Kapljica</vt:lpstr>
      <vt:lpstr>Office 365 i class onenote kao e-bilježnica</vt:lpstr>
      <vt:lpstr>uvod</vt:lpstr>
      <vt:lpstr>Uvod - mobitel</vt:lpstr>
      <vt:lpstr>1. pitanje</vt:lpstr>
      <vt:lpstr>PowerPoint prezentacija</vt:lpstr>
      <vt:lpstr>PowerPoint prezentacija</vt:lpstr>
      <vt:lpstr>PowerPoint prezentacija</vt:lpstr>
      <vt:lpstr>PowerPoint prezentacija</vt:lpstr>
      <vt:lpstr>1. pitanje</vt:lpstr>
      <vt:lpstr>Početak</vt:lpstr>
      <vt:lpstr>Ulazim u razred</vt:lpstr>
      <vt:lpstr>Definicija  bilježnice </vt:lpstr>
      <vt:lpstr>PowerPoint prezentacija</vt:lpstr>
      <vt:lpstr>Sadržaj e-bilježnice</vt:lpstr>
      <vt:lpstr>PowerPoint prezentacija</vt:lpstr>
      <vt:lpstr>Što možemo umetnuti u e-bilježnicu</vt:lpstr>
      <vt:lpstr>2. Pitanje </vt:lpstr>
      <vt:lpstr>E-bilježnica u akciji (1. slučaj): Jednostavna migracija s tradicionalne na tzv. e-nastavu</vt:lpstr>
      <vt:lpstr>E-bilježnica u akciji (2. slučaj): rad s učenicima elektroničkom komunikacijom</vt:lpstr>
      <vt:lpstr>PowerPoint prezentacija</vt:lpstr>
      <vt:lpstr>E-bilježnica u akciji (3. slučaj): učenik nije mogao doći u školu ali prati nastavu od kuće</vt:lpstr>
      <vt:lpstr>E-bilježnica u akciji (4. slučaj): učenici su u školi ali nema nastavnika</vt:lpstr>
      <vt:lpstr>3. pitanje</vt:lpstr>
      <vt:lpstr>Pa gdje su podaci kada tako mijenjamo lokaciju?</vt:lpstr>
      <vt:lpstr>Idealno rješenje?</vt:lpstr>
      <vt:lpstr>Uređaj s aktivnom olovkom – a ZAŠTO AKTIVNA OLOVKA?</vt:lpstr>
      <vt:lpstr>PowerPoint prezentacija</vt:lpstr>
      <vt:lpstr>PrimjerI uređaja POGODNIH ZA UČENIČKE BILJEŽNICE </vt:lpstr>
      <vt:lpstr>PrimjerI uređaja POGODNIH ZA UČENIČKE BILJEŽNICE </vt:lpstr>
      <vt:lpstr>4. pitanje</vt:lpstr>
      <vt:lpstr>Predsjednica u školi</vt:lpstr>
      <vt:lpstr>5. pitanje</vt:lpstr>
      <vt:lpstr>Hvala na pažnji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365</dc:title>
  <dc:creator>Danijel Vrbanc</dc:creator>
  <cp:lastModifiedBy>Danijel Vrbanc</cp:lastModifiedBy>
  <cp:revision>80</cp:revision>
  <dcterms:created xsi:type="dcterms:W3CDTF">2016-10-28T19:47:45Z</dcterms:created>
  <dcterms:modified xsi:type="dcterms:W3CDTF">2016-11-20T21:32:42Z</dcterms:modified>
</cp:coreProperties>
</file>