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63" r:id="rId2"/>
    <p:sldId id="265" r:id="rId3"/>
    <p:sldId id="317" r:id="rId4"/>
    <p:sldId id="296" r:id="rId5"/>
    <p:sldId id="297" r:id="rId6"/>
    <p:sldId id="299" r:id="rId7"/>
    <p:sldId id="298" r:id="rId8"/>
    <p:sldId id="278" r:id="rId9"/>
    <p:sldId id="319" r:id="rId10"/>
    <p:sldId id="258" r:id="rId11"/>
    <p:sldId id="310" r:id="rId12"/>
    <p:sldId id="312" r:id="rId13"/>
    <p:sldId id="311" r:id="rId14"/>
    <p:sldId id="280" r:id="rId15"/>
    <p:sldId id="318" r:id="rId16"/>
    <p:sldId id="323" r:id="rId17"/>
    <p:sldId id="281" r:id="rId18"/>
    <p:sldId id="282" r:id="rId19"/>
    <p:sldId id="283" r:id="rId20"/>
    <p:sldId id="284" r:id="rId21"/>
    <p:sldId id="285" r:id="rId22"/>
    <p:sldId id="286" r:id="rId23"/>
    <p:sldId id="288" r:id="rId24"/>
    <p:sldId id="287" r:id="rId25"/>
    <p:sldId id="290" r:id="rId26"/>
    <p:sldId id="291" r:id="rId27"/>
    <p:sldId id="292" r:id="rId28"/>
    <p:sldId id="293" r:id="rId29"/>
    <p:sldId id="294" r:id="rId30"/>
    <p:sldId id="308" r:id="rId31"/>
    <p:sldId id="315" r:id="rId32"/>
    <p:sldId id="313" r:id="rId33"/>
    <p:sldId id="320" r:id="rId34"/>
    <p:sldId id="322" r:id="rId35"/>
    <p:sldId id="300" r:id="rId36"/>
    <p:sldId id="301" r:id="rId37"/>
    <p:sldId id="307" r:id="rId38"/>
    <p:sldId id="302" r:id="rId39"/>
    <p:sldId id="303" r:id="rId40"/>
    <p:sldId id="304" r:id="rId41"/>
    <p:sldId id="305" r:id="rId42"/>
    <p:sldId id="306" r:id="rId43"/>
    <p:sldId id="316" r:id="rId44"/>
    <p:sldId id="260" r:id="rId4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002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36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ugec\Downloads\Vanjska_evaluacija_CU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ugec\Downloads\Vanjska_evaluacija_CUC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ugec\Downloads\Vanjska_evaluacija_CUC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ugec\Downloads\Samoevaluacija.xlsx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ugec\Downloads\Vanjska_evaluacija_CUC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ugec\Downloads\Samoevaluacija.xlsx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ugec\Downloads\Vanjska_evaluacija_CUC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ugec\Downloads\Samoevaluacija.xlsx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ugec\Downloads\Vanjska_evaluacija_CUC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ugec\Downloads\Samoevaluacija.xlsx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ugec\Downloads\Samoevaluacija.xlsx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ugec\Downloads\Vanjska_evaluacija_CUC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ugec\Downloads\Samoevaluacija.xlsx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ugec\Downloads\Vanjska_evaluacija_CUC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ugec\Downloads\Samoevaluacija.xlsx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600" b="1"/>
              <a:t>Digitalna zrelost</a:t>
            </a:r>
            <a:r>
              <a:rPr lang="hr-HR" sz="1600" b="1" baseline="0"/>
              <a:t> škola - vanjska evaluacija (N=151)</a:t>
            </a:r>
            <a:endParaRPr lang="hr-HR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E4E-482C-8285-71C53172725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E4E-482C-8285-71C53172725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E4E-482C-8285-71C531727251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E4E-482C-8285-71C531727251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E4E-482C-8285-71C531727251}"/>
              </c:ext>
            </c:extLst>
          </c:dPt>
          <c:dLbls>
            <c:dLbl>
              <c:idx val="2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4E-482C-8285-71C531727251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4E-482C-8285-71C5317272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[Vanjska_evaluacija_CUC.xlsx]Sheet1!$B$154:$B$158</c:f>
              <c:strCache>
                <c:ptCount val="5"/>
                <c:pt idx="0">
                  <c:v>Digitalno zrele (5)</c:v>
                </c:pt>
                <c:pt idx="1">
                  <c:v>Digitalno napredne (4)</c:v>
                </c:pt>
                <c:pt idx="2">
                  <c:v>Digitalno osposobljene (3)</c:v>
                </c:pt>
                <c:pt idx="3">
                  <c:v>Digitalne početnice (2)</c:v>
                </c:pt>
                <c:pt idx="4">
                  <c:v>Digitalno neosviještene (1)</c:v>
                </c:pt>
              </c:strCache>
            </c:strRef>
          </c:cat>
          <c:val>
            <c:numRef>
              <c:f>[Vanjska_evaluacija_CUC.xlsx]Sheet1!$C$154:$C$158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27</c:v>
                </c:pt>
                <c:pt idx="3">
                  <c:v>124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E4E-482C-8285-71C531727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158931560655283"/>
          <c:y val="0.35415282500875844"/>
          <c:w val="0.37812471695028893"/>
          <c:h val="0.477541585820463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600" b="1" dirty="0"/>
              <a:t>Digitalna zrelost</a:t>
            </a:r>
            <a:r>
              <a:rPr lang="hr-HR" sz="1600" b="1" baseline="0" dirty="0"/>
              <a:t> škola - vanjska evaluacija </a:t>
            </a:r>
            <a:r>
              <a:rPr lang="hr-HR" sz="1600" b="1" baseline="0" dirty="0" smtClean="0"/>
              <a:t>(N=151)</a:t>
            </a:r>
            <a:endParaRPr lang="hr-HR" sz="1600" b="1" dirty="0"/>
          </a:p>
        </c:rich>
      </c:tx>
      <c:layout>
        <c:manualLayout>
          <c:xMode val="edge"/>
          <c:yMode val="edge"/>
          <c:x val="6.7335115633285189E-2"/>
          <c:y val="2.55445309561498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340423346638254"/>
          <c:y val="0.28417845311630346"/>
          <c:w val="0.68865840624736629"/>
          <c:h val="0.5868443654195438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b="1" dirty="0" smtClean="0"/>
              <a:t>IKT u učenju i </a:t>
            </a:r>
            <a:r>
              <a:rPr lang="hr-HR" sz="1600" b="1" dirty="0" smtClean="0"/>
              <a:t>poučavanju-</a:t>
            </a:r>
            <a:r>
              <a:rPr lang="hr-HR" b="1" dirty="0" smtClean="0"/>
              <a:t> </a:t>
            </a:r>
            <a:r>
              <a:rPr lang="hr-HR" b="1" dirty="0"/>
              <a:t>vanjska evaluacija (N=155)</a:t>
            </a:r>
            <a:endParaRPr lang="en-US" b="1" dirty="0"/>
          </a:p>
        </c:rich>
      </c:tx>
      <c:layout>
        <c:manualLayout>
          <c:xMode val="edge"/>
          <c:yMode val="edge"/>
          <c:x val="8.2063272195795817E-2"/>
          <c:y val="7.543610383809392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02454892036111"/>
          <c:y val="0.26790063104973794"/>
          <c:w val="0.54089408001546524"/>
          <c:h val="0.656663265112168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600" b="1" dirty="0"/>
              <a:t>IKT u učenju i poučavanju - vanjska evaluacija (</a:t>
            </a:r>
            <a:r>
              <a:rPr lang="hr-HR" sz="1600" b="1" dirty="0" smtClean="0"/>
              <a:t>N=151)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867763803373896"/>
          <c:y val="0.32430070137757017"/>
          <c:w val="0.55423694496721088"/>
          <c:h val="0.6755222910716915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FB0-4539-9B72-441C5DC0F87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FB0-4539-9B72-441C5DC0F87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FB0-4539-9B72-441C5DC0F872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FB0-4539-9B72-441C5DC0F872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FB0-4539-9B72-441C5DC0F872}"/>
              </c:ext>
            </c:extLst>
          </c:dPt>
          <c:dLbls>
            <c:dLbl>
              <c:idx val="0"/>
              <c:layout>
                <c:manualLayout>
                  <c:x val="8.0650864652169224E-2"/>
                  <c:y val="-4.65437790755691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B0-4539-9B72-441C5DC0F87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266998C-DACB-44B1-9B39-AEC9C09AAEBF}" type="VALUE">
                      <a:rPr lang="en-US" smtClean="0"/>
                      <a:pPr/>
                      <a:t>[VALUE]</a:t>
                    </a:fld>
                    <a:endParaRPr lang="hr-H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FB0-4539-9B72-441C5DC0F872}"/>
                </c:ext>
              </c:extLst>
            </c:dLbl>
            <c:dLbl>
              <c:idx val="2"/>
              <c:layout>
                <c:manualLayout>
                  <c:x val="6.2864705600716414E-2"/>
                  <c:y val="2.451316983696297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B0-4539-9B72-441C5DC0F872}"/>
                </c:ext>
              </c:extLst>
            </c:dLbl>
            <c:dLbl>
              <c:idx val="4"/>
              <c:layout>
                <c:manualLayout>
                  <c:x val="-6.1094111924273761E-2"/>
                  <c:y val="-2.594259490693443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FB0-4539-9B72-441C5DC0F8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[Vanjska_evaluacija_CUC.xlsx]Sheet1!$B$154:$B$158</c:f>
              <c:strCache>
                <c:ptCount val="5"/>
                <c:pt idx="0">
                  <c:v>Digitalno zrele (5)</c:v>
                </c:pt>
                <c:pt idx="1">
                  <c:v>Digitalno napredne (4)</c:v>
                </c:pt>
                <c:pt idx="2">
                  <c:v>Digitalno osposobljene (3)</c:v>
                </c:pt>
                <c:pt idx="3">
                  <c:v>Digitalne početnice (2)</c:v>
                </c:pt>
                <c:pt idx="4">
                  <c:v>Digitalno neosviještene (1)</c:v>
                </c:pt>
              </c:strCache>
            </c:strRef>
          </c:cat>
          <c:val>
            <c:numRef>
              <c:f>[Vanjska_evaluacija_CUC.xlsx]Sheet1!$K$154:$K$158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16</c:v>
                </c:pt>
                <c:pt idx="3">
                  <c:v>130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FB0-4539-9B72-441C5DC0F8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800" b="1" baseline="0"/>
              <a:t>IKT u učenju i poučavanju - samoevaluacija (N=151)</a:t>
            </a:r>
            <a:endParaRPr lang="en-US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[Samoevaluacija.xlsx.xlsx]Sheet1!$K$154</c:f>
              <c:strCache>
                <c:ptCount val="1"/>
                <c:pt idx="0">
                  <c:v>IKT u učenju i poučavanju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D4A-401D-9C13-62DADB42520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D4A-401D-9C13-62DADB42520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D4A-401D-9C13-62DADB42520B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D4A-401D-9C13-62DADB42520B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D4A-401D-9C13-62DADB42520B}"/>
              </c:ext>
            </c:extLst>
          </c:dPt>
          <c:dLbls>
            <c:dLbl>
              <c:idx val="1"/>
              <c:layout>
                <c:manualLayout>
                  <c:x val="5.5868894102597579E-2"/>
                  <c:y val="-6.7305030016751328E-3"/>
                </c:manualLayout>
              </c:layout>
              <c:tx>
                <c:rich>
                  <a:bodyPr/>
                  <a:lstStyle/>
                  <a:p>
                    <a:fld id="{ADEC9A2B-1101-4038-BC51-8D3D163F5BEA}" type="VALUE">
                      <a:rPr lang="en-US" smtClean="0"/>
                      <a:pPr/>
                      <a:t>[VALUE]</a:t>
                    </a:fld>
                    <a:endParaRPr lang="hr-H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D4A-401D-9C13-62DADB42520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4EEAEE7-67B0-4C4E-ABBF-49C27112AE5E}" type="VALUE">
                      <a:rPr lang="en-US" smtClean="0"/>
                      <a:pPr/>
                      <a:t>[VALUE]</a:t>
                    </a:fld>
                    <a:endParaRPr lang="hr-H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D4A-401D-9C13-62DADB4252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[Samoevaluacija.xlsx.xlsx]Sheet1!$B$155:$B$159</c:f>
              <c:strCache>
                <c:ptCount val="5"/>
                <c:pt idx="0">
                  <c:v>Digitalno zrele (5)</c:v>
                </c:pt>
                <c:pt idx="1">
                  <c:v>Digitalno napredne (4)</c:v>
                </c:pt>
                <c:pt idx="2">
                  <c:v>Digitalno osposobljene (3)</c:v>
                </c:pt>
                <c:pt idx="3">
                  <c:v>Digitalne početnice (2)</c:v>
                </c:pt>
                <c:pt idx="4">
                  <c:v>Digitalno neosviještene (1)</c:v>
                </c:pt>
              </c:strCache>
            </c:strRef>
          </c:cat>
          <c:val>
            <c:numRef>
              <c:f>[Samoevaluacija.xlsx.xlsx]Sheet1!$K$155:$K$159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27</c:v>
                </c:pt>
                <c:pt idx="3">
                  <c:v>121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4A-401D-9C13-62DADB4252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740201087657831"/>
          <c:y val="0.30246750384527415"/>
          <c:w val="0.37683430123453354"/>
          <c:h val="0.40087156460292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600" b="1" dirty="0"/>
              <a:t>Razvoj</a:t>
            </a:r>
            <a:r>
              <a:rPr lang="hr-HR" sz="1600" b="1" baseline="0" dirty="0"/>
              <a:t> digitalnih kompetencija</a:t>
            </a:r>
            <a:r>
              <a:rPr lang="hr-HR" sz="1600" b="1" dirty="0"/>
              <a:t> - vanjska evaluacija (N=151)</a:t>
            </a:r>
            <a:endParaRPr lang="en-US" sz="1600" b="1" dirty="0"/>
          </a:p>
        </c:rich>
      </c:tx>
      <c:layout>
        <c:manualLayout>
          <c:xMode val="edge"/>
          <c:yMode val="edge"/>
          <c:x val="3.2151501702678643E-2"/>
          <c:y val="2.26308311514281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310224161632076E-2"/>
          <c:y val="0.33938792214518887"/>
          <c:w val="0.52945733862825439"/>
          <c:h val="0.6453478495364540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027-44A7-8A62-5D5FCC571B8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027-44A7-8A62-5D5FCC571B8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027-44A7-8A62-5D5FCC571B87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027-44A7-8A62-5D5FCC571B87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027-44A7-8A62-5D5FCC571B87}"/>
              </c:ext>
            </c:extLst>
          </c:dPt>
          <c:dLbls>
            <c:dLbl>
              <c:idx val="0"/>
              <c:layout>
                <c:manualLayout>
                  <c:x val="8.0650864652169224E-2"/>
                  <c:y val="-4.6543779075569156E-2"/>
                </c:manualLayout>
              </c:layout>
              <c:tx>
                <c:rich>
                  <a:bodyPr/>
                  <a:lstStyle/>
                  <a:p>
                    <a:fld id="{B50B7E1D-051E-4FCF-B220-AE1D590C84A0}" type="VALUE">
                      <a:rPr lang="en-US" smtClean="0"/>
                      <a:pPr/>
                      <a:t>[VALUE]</a:t>
                    </a:fld>
                    <a:endParaRPr lang="hr-H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027-44A7-8A62-5D5FCC571B8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2AAB165-8758-43E2-91E6-290EBA7B0467}" type="VALUE">
                      <a:rPr lang="en-US" smtClean="0"/>
                      <a:pPr/>
                      <a:t>[VALUE]</a:t>
                    </a:fld>
                    <a:endParaRPr lang="hr-H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027-44A7-8A62-5D5FCC571B87}"/>
                </c:ext>
              </c:extLst>
            </c:dLbl>
            <c:dLbl>
              <c:idx val="4"/>
              <c:layout>
                <c:manualLayout>
                  <c:x val="-6.1094111924273761E-2"/>
                  <c:y val="-2.594259490693443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027-44A7-8A62-5D5FCC571B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[Vanjska_evaluacija_CUC.xlsx]Sheet1!$B$154:$B$158</c:f>
              <c:strCache>
                <c:ptCount val="5"/>
                <c:pt idx="0">
                  <c:v>Digitalno zrele (5)</c:v>
                </c:pt>
                <c:pt idx="1">
                  <c:v>Digitalno napredne (4)</c:v>
                </c:pt>
                <c:pt idx="2">
                  <c:v>Digitalno osposobljene (3)</c:v>
                </c:pt>
                <c:pt idx="3">
                  <c:v>Digitalne početnice (2)</c:v>
                </c:pt>
                <c:pt idx="4">
                  <c:v>Digitalno neosviještene (1)</c:v>
                </c:pt>
              </c:strCache>
            </c:strRef>
          </c:cat>
          <c:val>
            <c:numRef>
              <c:f>[Vanjska_evaluacija_CUC.xlsx]Sheet1!$M$154:$M$158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27</c:v>
                </c:pt>
                <c:pt idx="3">
                  <c:v>118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027-44A7-8A62-5D5FCC571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600" b="1" baseline="0"/>
              <a:t>Razvoj digitalnih kompetencija - samoevaluacija (N=151)</a:t>
            </a:r>
            <a:endParaRPr lang="en-US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[Samoevaluacija.xlsx.xlsx]Sheet1!$M$154</c:f>
              <c:strCache>
                <c:ptCount val="1"/>
                <c:pt idx="0">
                  <c:v>Razvoj digitalnih kompetencija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179-477C-8D10-271C278B054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179-477C-8D10-271C278B054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179-477C-8D10-271C278B054E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179-477C-8D10-271C278B054E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179-477C-8D10-271C278B054E}"/>
              </c:ext>
            </c:extLst>
          </c:dPt>
          <c:dLbls>
            <c:dLbl>
              <c:idx val="4"/>
              <c:layout>
                <c:manualLayout>
                  <c:x val="-0.12378336642033078"/>
                  <c:y val="-5.0877537394770061E-3"/>
                </c:manualLayout>
              </c:layout>
              <c:tx>
                <c:rich>
                  <a:bodyPr/>
                  <a:lstStyle/>
                  <a:p>
                    <a:fld id="{87AE0448-F1FB-432B-A57E-AB2AB0EE2BBD}" type="VALUE">
                      <a:rPr lang="en-US" smtClean="0"/>
                      <a:pPr/>
                      <a:t>[VALUE]</a:t>
                    </a:fld>
                    <a:endParaRPr lang="hr-H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179-477C-8D10-271C278B05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[Samoevaluacija.xlsx.xlsx]Sheet1!$B$155:$B$159</c:f>
              <c:strCache>
                <c:ptCount val="5"/>
                <c:pt idx="0">
                  <c:v>Digitalno zrele (5)</c:v>
                </c:pt>
                <c:pt idx="1">
                  <c:v>Digitalno napredne (4)</c:v>
                </c:pt>
                <c:pt idx="2">
                  <c:v>Digitalno osposobljene (3)</c:v>
                </c:pt>
                <c:pt idx="3">
                  <c:v>Digitalne početnice (2)</c:v>
                </c:pt>
                <c:pt idx="4">
                  <c:v>Digitalno neosviještene (1)</c:v>
                </c:pt>
              </c:strCache>
            </c:strRef>
          </c:cat>
          <c:val>
            <c:numRef>
              <c:f>[Samoevaluacija.xlsx.xlsx]Sheet1!$M$155:$M$159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58</c:v>
                </c:pt>
                <c:pt idx="3">
                  <c:v>87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179-477C-8D10-271C278B05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316569876546646"/>
          <c:y val="0.32827413169959729"/>
          <c:w val="0.37491307193823747"/>
          <c:h val="0.386171088538999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600" b="1" dirty="0"/>
              <a:t>IKT</a:t>
            </a:r>
            <a:r>
              <a:rPr lang="hr-HR" sz="1600" b="1" baseline="0" dirty="0"/>
              <a:t> kultura</a:t>
            </a:r>
            <a:r>
              <a:rPr lang="hr-HR" sz="1600" b="1" dirty="0"/>
              <a:t> - vanjska evaluacija (N=151)</a:t>
            </a:r>
            <a:endParaRPr lang="en-US" sz="1600" b="1" dirty="0"/>
          </a:p>
        </c:rich>
      </c:tx>
      <c:layout>
        <c:manualLayout>
          <c:xMode val="edge"/>
          <c:yMode val="edge"/>
          <c:x val="0.11162724868173547"/>
          <c:y val="2.64026363433328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310224161632076E-2"/>
          <c:y val="0.35824694810471241"/>
          <c:w val="0.51992672080557889"/>
          <c:h val="0.6264888235769305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5DD-4F17-B465-4DD8852156C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5DD-4F17-B465-4DD8852156C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5DD-4F17-B465-4DD8852156CB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5DD-4F17-B465-4DD8852156CB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5DD-4F17-B465-4DD8852156CB}"/>
              </c:ext>
            </c:extLst>
          </c:dPt>
          <c:dLbls>
            <c:dLbl>
              <c:idx val="0"/>
              <c:layout>
                <c:manualLayout>
                  <c:x val="0.13974077019699263"/>
                  <c:y val="-8.825727156522193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DD-4F17-B465-4DD8852156CB}"/>
                </c:ext>
              </c:extLst>
            </c:dLbl>
            <c:dLbl>
              <c:idx val="4"/>
              <c:layout>
                <c:manualLayout>
                  <c:x val="-6.1094111924273761E-2"/>
                  <c:y val="-2.5942594906934437E-2"/>
                </c:manualLayout>
              </c:layout>
              <c:tx>
                <c:rich>
                  <a:bodyPr/>
                  <a:lstStyle/>
                  <a:p>
                    <a:fld id="{1D09ED80-055C-4F63-AB26-F8696A5BF55F}" type="VALUE">
                      <a:rPr lang="en-US" smtClean="0"/>
                      <a:pPr/>
                      <a:t>[VALUE]</a:t>
                    </a:fld>
                    <a:endParaRPr lang="hr-H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5DD-4F17-B465-4DD8852156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[Vanjska_evaluacija_CUC.xlsx]Sheet1!$B$154:$B$158</c:f>
              <c:strCache>
                <c:ptCount val="5"/>
                <c:pt idx="0">
                  <c:v>Digitalno zrele (5)</c:v>
                </c:pt>
                <c:pt idx="1">
                  <c:v>Digitalno napredne (4)</c:v>
                </c:pt>
                <c:pt idx="2">
                  <c:v>Digitalno osposobljene (3)</c:v>
                </c:pt>
                <c:pt idx="3">
                  <c:v>Digitalne početnice (2)</c:v>
                </c:pt>
                <c:pt idx="4">
                  <c:v>Digitalno neosviještene (1)</c:v>
                </c:pt>
              </c:strCache>
            </c:strRef>
          </c:cat>
          <c:val>
            <c:numRef>
              <c:f>[Vanjska_evaluacija_CUC.xlsx]Sheet1!$O$154:$O$158</c:f>
              <c:numCache>
                <c:formatCode>General</c:formatCode>
                <c:ptCount val="5"/>
                <c:pt idx="0">
                  <c:v>7</c:v>
                </c:pt>
                <c:pt idx="1">
                  <c:v>38</c:v>
                </c:pt>
                <c:pt idx="2">
                  <c:v>70</c:v>
                </c:pt>
                <c:pt idx="3">
                  <c:v>36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5DD-4F17-B465-4DD8852156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600" b="1" baseline="0"/>
              <a:t>IKT kultura - samoevaluacija (N=151)</a:t>
            </a:r>
            <a:endParaRPr lang="en-US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[Samoevaluacija.xlsx.xlsx]Sheet1!$O$154</c:f>
              <c:strCache>
                <c:ptCount val="1"/>
                <c:pt idx="0">
                  <c:v>IKT kultura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732-49E1-A7C5-BD9FDDD9FE7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732-49E1-A7C5-BD9FDDD9FE7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732-49E1-A7C5-BD9FDDD9FE70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732-49E1-A7C5-BD9FDDD9FE70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732-49E1-A7C5-BD9FDDD9FE70}"/>
              </c:ext>
            </c:extLst>
          </c:dPt>
          <c:dLbls>
            <c:dLbl>
              <c:idx val="3"/>
              <c:layout>
                <c:manualLayout>
                  <c:x val="-3.6244822703060682E-2"/>
                  <c:y val="-1.771280038744435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32-49E1-A7C5-BD9FDDD9FE7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B263CD5-251F-4E2E-A220-79C2A7BBD302}" type="VALUE">
                      <a:rPr lang="en-US" smtClean="0"/>
                      <a:pPr/>
                      <a:t>[VALUE]</a:t>
                    </a:fld>
                    <a:endParaRPr lang="hr-H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732-49E1-A7C5-BD9FDDD9FE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[Samoevaluacija.xlsx.xlsx]Sheet1!$B$155:$B$159</c:f>
              <c:strCache>
                <c:ptCount val="5"/>
                <c:pt idx="0">
                  <c:v>Digitalno zrele (5)</c:v>
                </c:pt>
                <c:pt idx="1">
                  <c:v>Digitalno napredne (4)</c:v>
                </c:pt>
                <c:pt idx="2">
                  <c:v>Digitalno osposobljene (3)</c:v>
                </c:pt>
                <c:pt idx="3">
                  <c:v>Digitalne početnice (2)</c:v>
                </c:pt>
                <c:pt idx="4">
                  <c:v>Digitalno neosviještene (1)</c:v>
                </c:pt>
              </c:strCache>
            </c:strRef>
          </c:cat>
          <c:val>
            <c:numRef>
              <c:f>[Samoevaluacija.xlsx.xlsx]Sheet1!$O$155:$O$159</c:f>
              <c:numCache>
                <c:formatCode>General</c:formatCode>
                <c:ptCount val="5"/>
                <c:pt idx="0">
                  <c:v>21</c:v>
                </c:pt>
                <c:pt idx="1">
                  <c:v>54</c:v>
                </c:pt>
                <c:pt idx="2">
                  <c:v>65</c:v>
                </c:pt>
                <c:pt idx="3">
                  <c:v>11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732-49E1-A7C5-BD9FDDD9FE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932324017287432"/>
          <c:y val="0.3364475963911373"/>
          <c:w val="0.37875553053082961"/>
          <c:h val="0.365590422049510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600" b="1"/>
              <a:t>IKT</a:t>
            </a:r>
            <a:r>
              <a:rPr lang="hr-HR" sz="1600" b="1" baseline="0"/>
              <a:t> infrastruktura</a:t>
            </a:r>
            <a:r>
              <a:rPr lang="hr-HR" sz="1600" b="1"/>
              <a:t> - vanjska evaluacija (N=151)</a:t>
            </a:r>
            <a:endParaRPr lang="en-US" sz="1600" b="1"/>
          </a:p>
        </c:rich>
      </c:tx>
      <c:layout>
        <c:manualLayout>
          <c:xMode val="edge"/>
          <c:yMode val="edge"/>
          <c:x val="6.5060650000142592E-2"/>
          <c:y val="1.13154155757140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310224161632076E-2"/>
          <c:y val="0.35824694810471241"/>
          <c:w val="0.51611447367650864"/>
          <c:h val="0.6264888235769305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A45-48D3-B202-D83DD455468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A45-48D3-B202-D83DD455468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A45-48D3-B202-D83DD455468B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A45-48D3-B202-D83DD455468B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A45-48D3-B202-D83DD455468B}"/>
              </c:ext>
            </c:extLst>
          </c:dPt>
          <c:dLbls>
            <c:dLbl>
              <c:idx val="0"/>
              <c:layout>
                <c:manualLayout>
                  <c:x val="8.0650864652169224E-2"/>
                  <c:y val="-4.6543779075569156E-2"/>
                </c:manualLayout>
              </c:layout>
              <c:tx>
                <c:rich>
                  <a:bodyPr/>
                  <a:lstStyle/>
                  <a:p>
                    <a:fld id="{A2147A58-6639-4D10-9F0F-73F098111410}" type="VALUE">
                      <a:rPr lang="en-US" smtClean="0"/>
                      <a:pPr/>
                      <a:t>[VALUE]</a:t>
                    </a:fld>
                    <a:endParaRPr lang="hr-H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A45-48D3-B202-D83DD455468B}"/>
                </c:ext>
              </c:extLst>
            </c:dLbl>
            <c:dLbl>
              <c:idx val="1"/>
              <c:layout>
                <c:manualLayout>
                  <c:x val="0.13092217207432921"/>
                  <c:y val="-5.0637227182657541E-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45-48D3-B202-D83DD455468B}"/>
                </c:ext>
              </c:extLst>
            </c:dLbl>
            <c:dLbl>
              <c:idx val="4"/>
              <c:layout>
                <c:manualLayout>
                  <c:x val="-6.1094111924273761E-2"/>
                  <c:y val="-2.5942594906934437E-2"/>
                </c:manualLayout>
              </c:layout>
              <c:tx>
                <c:rich>
                  <a:bodyPr/>
                  <a:lstStyle/>
                  <a:p>
                    <a:fld id="{BB412664-F6B2-46E5-A345-F865284C9FF5}" type="VALUE">
                      <a:rPr lang="en-US" smtClean="0"/>
                      <a:pPr/>
                      <a:t>[VALUE]</a:t>
                    </a:fld>
                    <a:endParaRPr lang="hr-H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A45-48D3-B202-D83DD45546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[Vanjska_evaluacija_CUC.xlsx]Sheet1!$B$154:$B$158</c:f>
              <c:strCache>
                <c:ptCount val="5"/>
                <c:pt idx="0">
                  <c:v>Digitalno zrele (5)</c:v>
                </c:pt>
                <c:pt idx="1">
                  <c:v>Digitalno napredne (4)</c:v>
                </c:pt>
                <c:pt idx="2">
                  <c:v>Digitalno osposobljene (3)</c:v>
                </c:pt>
                <c:pt idx="3">
                  <c:v>Digitalne početnice (2)</c:v>
                </c:pt>
                <c:pt idx="4">
                  <c:v>Digitalno neosviještene (1)</c:v>
                </c:pt>
              </c:strCache>
            </c:strRef>
          </c:cat>
          <c:val>
            <c:numRef>
              <c:f>[Vanjska_evaluacija_CUC.xlsx]Sheet1!$Q$154:$Q$158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34</c:v>
                </c:pt>
                <c:pt idx="3">
                  <c:v>114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45-48D3-B202-D83DD45546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600" b="1" baseline="0"/>
              <a:t>IKT infrastruktura - samoevaluacija (N=151)</a:t>
            </a:r>
            <a:endParaRPr lang="en-US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[Samoevaluacija.xlsx.xlsx]Sheet1!$Q$154</c:f>
              <c:strCache>
                <c:ptCount val="1"/>
                <c:pt idx="0">
                  <c:v>IKT infrastruktura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831-4EF1-A5A0-AAE8DAB61EB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831-4EF1-A5A0-AAE8DAB61EB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831-4EF1-A5A0-AAE8DAB61EB8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831-4EF1-A5A0-AAE8DAB61EB8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831-4EF1-A5A0-AAE8DAB61EB8}"/>
              </c:ext>
            </c:extLst>
          </c:dPt>
          <c:dLbls>
            <c:dLbl>
              <c:idx val="1"/>
              <c:layout>
                <c:manualLayout>
                  <c:x val="8.1969853038061063E-2"/>
                  <c:y val="-2.356706241428577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31-4EF1-A5A0-AAE8DAB61EB8}"/>
                </c:ext>
              </c:extLst>
            </c:dLbl>
            <c:dLbl>
              <c:idx val="4"/>
              <c:layout>
                <c:manualLayout>
                  <c:x val="-9.4724773313852775E-2"/>
                  <c:y val="-3.3592787089879866E-2"/>
                </c:manualLayout>
              </c:layout>
              <c:tx>
                <c:rich>
                  <a:bodyPr/>
                  <a:lstStyle/>
                  <a:p>
                    <a:fld id="{728B3FE5-C14C-4142-BEB1-742C4F552733}" type="VALUE">
                      <a:rPr lang="en-US" smtClean="0"/>
                      <a:pPr/>
                      <a:t>[VALUE]</a:t>
                    </a:fld>
                    <a:endParaRPr lang="hr-H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831-4EF1-A5A0-AAE8DAB61E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[Samoevaluacija.xlsx.xlsx]Sheet1!$B$155:$B$159</c:f>
              <c:strCache>
                <c:ptCount val="5"/>
                <c:pt idx="0">
                  <c:v>Digitalno zrele (5)</c:v>
                </c:pt>
                <c:pt idx="1">
                  <c:v>Digitalno napredne (4)</c:v>
                </c:pt>
                <c:pt idx="2">
                  <c:v>Digitalno osposobljene (3)</c:v>
                </c:pt>
                <c:pt idx="3">
                  <c:v>Digitalne početnice (2)</c:v>
                </c:pt>
                <c:pt idx="4">
                  <c:v>Digitalno neosviještene (1)</c:v>
                </c:pt>
              </c:strCache>
            </c:strRef>
          </c:cat>
          <c:val>
            <c:numRef>
              <c:f>[Samoevaluacija.xlsx.xlsx]Sheet1!$Q$155:$Q$159</c:f>
              <c:numCache>
                <c:formatCode>General</c:formatCode>
                <c:ptCount val="5"/>
                <c:pt idx="0">
                  <c:v>4</c:v>
                </c:pt>
                <c:pt idx="1">
                  <c:v>14</c:v>
                </c:pt>
                <c:pt idx="2">
                  <c:v>62</c:v>
                </c:pt>
                <c:pt idx="3">
                  <c:v>71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831-4EF1-A5A0-AAE8DAB61E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124446946917034"/>
          <c:y val="0.36290845330619492"/>
          <c:w val="0.37683430123453354"/>
          <c:h val="0.359710231623941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Digit</a:t>
            </a:r>
            <a:r>
              <a:rPr lang="hr-HR" sz="1600" b="1" dirty="0"/>
              <a:t>alna</a:t>
            </a:r>
            <a:r>
              <a:rPr lang="hr-HR" sz="1600" b="1" baseline="0" dirty="0"/>
              <a:t> zrelost škola - samoevaluacija (N=151)</a:t>
            </a:r>
            <a:endParaRPr lang="en-US" sz="1600" b="1" dirty="0"/>
          </a:p>
        </c:rich>
      </c:tx>
      <c:layout>
        <c:manualLayout>
          <c:xMode val="edge"/>
          <c:yMode val="edge"/>
          <c:x val="3.5272212487908891E-2"/>
          <c:y val="1.96515334385541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599785264779841"/>
          <c:y val="0.30999210843932784"/>
          <c:w val="0.35400214735220159"/>
          <c:h val="0.4341557577445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600" b="1" dirty="0"/>
              <a:t>Digitalna zrelost</a:t>
            </a:r>
            <a:r>
              <a:rPr lang="hr-HR" sz="1600" b="1" baseline="0" dirty="0"/>
              <a:t> škola - vanjska evaluacija </a:t>
            </a:r>
            <a:r>
              <a:rPr lang="hr-HR" sz="1600" b="1" baseline="0" dirty="0" smtClean="0"/>
              <a:t>(N=151)</a:t>
            </a:r>
            <a:endParaRPr lang="hr-HR" sz="1600" b="1" dirty="0"/>
          </a:p>
        </c:rich>
      </c:tx>
      <c:layout>
        <c:manualLayout>
          <c:xMode val="edge"/>
          <c:yMode val="edge"/>
          <c:x val="6.7335115633285189E-2"/>
          <c:y val="2.55445309561498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230455105598676E-2"/>
          <c:y val="0.32431985890453902"/>
          <c:w val="0.68865840624736629"/>
          <c:h val="0.58684436541954388"/>
        </c:manualLayout>
      </c:layout>
      <c:pie3DChart>
        <c:varyColors val="1"/>
        <c:ser>
          <c:idx val="0"/>
          <c:order val="0"/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419-4225-8872-6DE11500670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419-4225-8872-6DE11500670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419-4225-8872-6DE115006702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419-4225-8872-6DE115006702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419-4225-8872-6DE115006702}"/>
              </c:ext>
            </c:extLst>
          </c:dPt>
          <c:dLbls>
            <c:dLbl>
              <c:idx val="2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19-4225-8872-6DE11500670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19-4225-8872-6DE1150067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Sheet1!$B$154:$B$158</c:f>
              <c:strCache>
                <c:ptCount val="5"/>
                <c:pt idx="0">
                  <c:v>Digitalno zrele</c:v>
                </c:pt>
                <c:pt idx="1">
                  <c:v>Digitalno napredne</c:v>
                </c:pt>
                <c:pt idx="2">
                  <c:v>Digitalno osposobljene</c:v>
                </c:pt>
                <c:pt idx="3">
                  <c:v>Digitalne početnice</c:v>
                </c:pt>
                <c:pt idx="4">
                  <c:v>Digitalno neosviještene</c:v>
                </c:pt>
              </c:strCache>
            </c:strRef>
          </c:cat>
          <c:val>
            <c:numRef>
              <c:f>Sheet1!$C$154:$C$158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27</c:v>
                </c:pt>
                <c:pt idx="3">
                  <c:v>124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419-4225-8872-6DE115006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Digit</a:t>
            </a:r>
            <a:r>
              <a:rPr lang="hr-HR" sz="1600" b="1"/>
              <a:t>alna</a:t>
            </a:r>
            <a:r>
              <a:rPr lang="hr-HR" sz="1600" b="1" baseline="0"/>
              <a:t> zrelost škola - samoevaluacija (N=151)</a:t>
            </a:r>
            <a:endParaRPr lang="en-US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9961263781605545E-2"/>
          <c:y val="0.16171889541317366"/>
          <c:w val="0.52821915205410419"/>
          <c:h val="0.7369223638921119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562-4C2B-9007-2A84E140ABE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562-4C2B-9007-2A84E140ABE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562-4C2B-9007-2A84E140ABEF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562-4C2B-9007-2A84E140ABEF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562-4C2B-9007-2A84E140ABEF}"/>
              </c:ext>
            </c:extLst>
          </c:dPt>
          <c:dLbls>
            <c:dLbl>
              <c:idx val="1"/>
              <c:layout>
                <c:manualLayout>
                  <c:x val="5.1430022399718257E-2"/>
                  <c:y val="-2.800290212862893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62-4C2B-9007-2A84E140ABEF}"/>
                </c:ext>
              </c:extLst>
            </c:dLbl>
            <c:dLbl>
              <c:idx val="4"/>
              <c:layout>
                <c:manualLayout>
                  <c:x val="-0.12906674698514498"/>
                  <c:y val="-2.2728325016182098E-2"/>
                </c:manualLayout>
              </c:layout>
              <c:tx>
                <c:rich>
                  <a:bodyPr/>
                  <a:lstStyle/>
                  <a:p>
                    <a:fld id="{5EE68E54-8B0A-421D-ADEC-E011FA7EF15B}" type="VALUE">
                      <a:rPr lang="en-US" smtClean="0"/>
                      <a:pPr/>
                      <a:t>[VALUE]</a:t>
                    </a:fld>
                    <a:endParaRPr lang="hr-H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562-4C2B-9007-2A84E140AB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[Samoevaluacija.xlsx.xlsx]Sheet1!$B$155:$B$159</c:f>
              <c:strCache>
                <c:ptCount val="5"/>
                <c:pt idx="0">
                  <c:v>Digitalno zrele (5)</c:v>
                </c:pt>
                <c:pt idx="1">
                  <c:v>Digitalno napredne (4)</c:v>
                </c:pt>
                <c:pt idx="2">
                  <c:v>Digitalno osposobljene (3)</c:v>
                </c:pt>
                <c:pt idx="3">
                  <c:v>Digitalne početnice (2)</c:v>
                </c:pt>
                <c:pt idx="4">
                  <c:v>Digitalno neosviještene (1)</c:v>
                </c:pt>
              </c:strCache>
            </c:strRef>
          </c:cat>
          <c:val>
            <c:numRef>
              <c:f>[Samoevaluacija.xlsx.xlsx]Sheet1!$C$155:$C$159</c:f>
              <c:numCache>
                <c:formatCode>General</c:formatCode>
                <c:ptCount val="5"/>
                <c:pt idx="0">
                  <c:v>1</c:v>
                </c:pt>
                <c:pt idx="1">
                  <c:v>6</c:v>
                </c:pt>
                <c:pt idx="2">
                  <c:v>68</c:v>
                </c:pt>
                <c:pt idx="3">
                  <c:v>76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562-4C2B-9007-2A84E140A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55955228398618"/>
          <c:y val="0.30769346521010804"/>
          <c:w val="0.38451921841971781"/>
          <c:h val="0.433212611943546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600" b="1" dirty="0"/>
              <a:t>Razine po </a:t>
            </a:r>
            <a:r>
              <a:rPr lang="hr-HR" sz="1600" b="1" dirty="0" smtClean="0"/>
              <a:t>područjima – vanjska evaluacija (N=151)</a:t>
            </a:r>
            <a:endParaRPr lang="hr-HR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21961450847361999"/>
          <c:y val="0.15337973349866882"/>
          <c:w val="0.57988722997609188"/>
          <c:h val="0.438082183245583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[Vanjska_evaluacija_CUC.xlsx]Sheet1!$I$167</c:f>
              <c:strCache>
                <c:ptCount val="1"/>
                <c:pt idx="0">
                  <c:v>Digitalno zrele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[Vanjska_evaluacija_CUC.xlsx]Sheet1!$J$166:$R$166</c:f>
              <c:strCache>
                <c:ptCount val="9"/>
                <c:pt idx="0">
                  <c:v>Planiranje, upravljanje i vodstvo</c:v>
                </c:pt>
                <c:pt idx="2">
                  <c:v>IKT u učenju i poučavanju</c:v>
                </c:pt>
                <c:pt idx="4">
                  <c:v>Razvoj digitalnih kompetencija</c:v>
                </c:pt>
                <c:pt idx="6">
                  <c:v>IKT kultura</c:v>
                </c:pt>
                <c:pt idx="8">
                  <c:v>IKT infrastruktura</c:v>
                </c:pt>
              </c:strCache>
            </c:strRef>
          </c:cat>
          <c:val>
            <c:numRef>
              <c:f>[Vanjska_evaluacija_CUC.xlsx]Sheet1!$J$167:$R$167</c:f>
              <c:numCache>
                <c:formatCode>General</c:formatCode>
                <c:ptCount val="9"/>
                <c:pt idx="0">
                  <c:v>0</c:v>
                </c:pt>
                <c:pt idx="2">
                  <c:v>1</c:v>
                </c:pt>
                <c:pt idx="4">
                  <c:v>0</c:v>
                </c:pt>
                <c:pt idx="6">
                  <c:v>7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64-498C-8149-E3EEF600E195}"/>
            </c:ext>
          </c:extLst>
        </c:ser>
        <c:ser>
          <c:idx val="1"/>
          <c:order val="1"/>
          <c:tx>
            <c:strRef>
              <c:f>[Vanjska_evaluacija_CUC.xlsx]Sheet1!$I$168</c:f>
              <c:strCache>
                <c:ptCount val="1"/>
                <c:pt idx="0">
                  <c:v>Digitalno napredne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[Vanjska_evaluacija_CUC.xlsx]Sheet1!$J$166:$R$166</c:f>
              <c:strCache>
                <c:ptCount val="9"/>
                <c:pt idx="0">
                  <c:v>Planiranje, upravljanje i vodstvo</c:v>
                </c:pt>
                <c:pt idx="2">
                  <c:v>IKT u učenju i poučavanju</c:v>
                </c:pt>
                <c:pt idx="4">
                  <c:v>Razvoj digitalnih kompetencija</c:v>
                </c:pt>
                <c:pt idx="6">
                  <c:v>IKT kultura</c:v>
                </c:pt>
                <c:pt idx="8">
                  <c:v>IKT infrastruktura</c:v>
                </c:pt>
              </c:strCache>
            </c:strRef>
          </c:cat>
          <c:val>
            <c:numRef>
              <c:f>[Vanjska_evaluacija_CUC.xlsx]Sheet1!$J$168:$R$168</c:f>
              <c:numCache>
                <c:formatCode>General</c:formatCode>
                <c:ptCount val="9"/>
                <c:pt idx="0">
                  <c:v>0</c:v>
                </c:pt>
                <c:pt idx="2">
                  <c:v>0</c:v>
                </c:pt>
                <c:pt idx="4">
                  <c:v>0</c:v>
                </c:pt>
                <c:pt idx="6">
                  <c:v>38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64-498C-8149-E3EEF600E195}"/>
            </c:ext>
          </c:extLst>
        </c:ser>
        <c:ser>
          <c:idx val="2"/>
          <c:order val="2"/>
          <c:tx>
            <c:strRef>
              <c:f>[Vanjska_evaluacija_CUC.xlsx]Sheet1!$I$169</c:f>
              <c:strCache>
                <c:ptCount val="1"/>
                <c:pt idx="0">
                  <c:v>Digitalno osposobljene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[Vanjska_evaluacija_CUC.xlsx]Sheet1!$J$166:$R$166</c:f>
              <c:strCache>
                <c:ptCount val="9"/>
                <c:pt idx="0">
                  <c:v>Planiranje, upravljanje i vodstvo</c:v>
                </c:pt>
                <c:pt idx="2">
                  <c:v>IKT u učenju i poučavanju</c:v>
                </c:pt>
                <c:pt idx="4">
                  <c:v>Razvoj digitalnih kompetencija</c:v>
                </c:pt>
                <c:pt idx="6">
                  <c:v>IKT kultura</c:v>
                </c:pt>
                <c:pt idx="8">
                  <c:v>IKT infrastruktura</c:v>
                </c:pt>
              </c:strCache>
            </c:strRef>
          </c:cat>
          <c:val>
            <c:numRef>
              <c:f>[Vanjska_evaluacija_CUC.xlsx]Sheet1!$J$169:$R$169</c:f>
              <c:numCache>
                <c:formatCode>General</c:formatCode>
                <c:ptCount val="9"/>
                <c:pt idx="0">
                  <c:v>15</c:v>
                </c:pt>
                <c:pt idx="2">
                  <c:v>16</c:v>
                </c:pt>
                <c:pt idx="4">
                  <c:v>27</c:v>
                </c:pt>
                <c:pt idx="6">
                  <c:v>70</c:v>
                </c:pt>
                <c:pt idx="8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64-498C-8149-E3EEF600E195}"/>
            </c:ext>
          </c:extLst>
        </c:ser>
        <c:ser>
          <c:idx val="3"/>
          <c:order val="3"/>
          <c:tx>
            <c:strRef>
              <c:f>[Vanjska_evaluacija_CUC.xlsx]Sheet1!$I$170</c:f>
              <c:strCache>
                <c:ptCount val="1"/>
                <c:pt idx="0">
                  <c:v>Digitalne početnice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[Vanjska_evaluacija_CUC.xlsx]Sheet1!$J$166:$R$166</c:f>
              <c:strCache>
                <c:ptCount val="9"/>
                <c:pt idx="0">
                  <c:v>Planiranje, upravljanje i vodstvo</c:v>
                </c:pt>
                <c:pt idx="2">
                  <c:v>IKT u učenju i poučavanju</c:v>
                </c:pt>
                <c:pt idx="4">
                  <c:v>Razvoj digitalnih kompetencija</c:v>
                </c:pt>
                <c:pt idx="6">
                  <c:v>IKT kultura</c:v>
                </c:pt>
                <c:pt idx="8">
                  <c:v>IKT infrastruktura</c:v>
                </c:pt>
              </c:strCache>
            </c:strRef>
          </c:cat>
          <c:val>
            <c:numRef>
              <c:f>[Vanjska_evaluacija_CUC.xlsx]Sheet1!$J$170:$R$170</c:f>
              <c:numCache>
                <c:formatCode>General</c:formatCode>
                <c:ptCount val="9"/>
                <c:pt idx="0">
                  <c:v>103</c:v>
                </c:pt>
                <c:pt idx="2">
                  <c:v>130</c:v>
                </c:pt>
                <c:pt idx="4">
                  <c:v>118</c:v>
                </c:pt>
                <c:pt idx="6">
                  <c:v>36</c:v>
                </c:pt>
                <c:pt idx="8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64-498C-8149-E3EEF600E195}"/>
            </c:ext>
          </c:extLst>
        </c:ser>
        <c:ser>
          <c:idx val="4"/>
          <c:order val="4"/>
          <c:tx>
            <c:strRef>
              <c:f>[Vanjska_evaluacija_CUC.xlsx]Sheet1!$I$171</c:f>
              <c:strCache>
                <c:ptCount val="1"/>
                <c:pt idx="0">
                  <c:v>Digitalno neosviještene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[Vanjska_evaluacija_CUC.xlsx]Sheet1!$J$166:$R$166</c:f>
              <c:strCache>
                <c:ptCount val="9"/>
                <c:pt idx="0">
                  <c:v>Planiranje, upravljanje i vodstvo</c:v>
                </c:pt>
                <c:pt idx="2">
                  <c:v>IKT u učenju i poučavanju</c:v>
                </c:pt>
                <c:pt idx="4">
                  <c:v>Razvoj digitalnih kompetencija</c:v>
                </c:pt>
                <c:pt idx="6">
                  <c:v>IKT kultura</c:v>
                </c:pt>
                <c:pt idx="8">
                  <c:v>IKT infrastruktura</c:v>
                </c:pt>
              </c:strCache>
            </c:strRef>
          </c:cat>
          <c:val>
            <c:numRef>
              <c:f>[Vanjska_evaluacija_CUC.xlsx]Sheet1!$J$171:$R$171</c:f>
              <c:numCache>
                <c:formatCode>General</c:formatCode>
                <c:ptCount val="9"/>
                <c:pt idx="0">
                  <c:v>33</c:v>
                </c:pt>
                <c:pt idx="2">
                  <c:v>4</c:v>
                </c:pt>
                <c:pt idx="4">
                  <c:v>6</c:v>
                </c:pt>
                <c:pt idx="6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64-498C-8149-E3EEF600E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1319416"/>
        <c:axId val="411327648"/>
      </c:barChart>
      <c:catAx>
        <c:axId val="411319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11327648"/>
        <c:crossesAt val="0"/>
        <c:auto val="1"/>
        <c:lblAlgn val="ctr"/>
        <c:lblOffset val="100"/>
        <c:noMultiLvlLbl val="0"/>
      </c:catAx>
      <c:valAx>
        <c:axId val="411327648"/>
        <c:scaling>
          <c:orientation val="minMax"/>
          <c:max val="15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1131941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/>
              <a:t>Razine</a:t>
            </a:r>
            <a:r>
              <a:rPr lang="en-US" sz="1600" b="1" dirty="0"/>
              <a:t> </a:t>
            </a:r>
            <a:r>
              <a:rPr lang="hr-HR" sz="1600" b="1" dirty="0"/>
              <a:t>po </a:t>
            </a:r>
            <a:r>
              <a:rPr lang="hr-HR" sz="1600" b="1" dirty="0" smtClean="0"/>
              <a:t>područjima – samoevaluacija (N=151)</a:t>
            </a:r>
            <a:endParaRPr lang="en-US" sz="1600" b="1" dirty="0"/>
          </a:p>
        </c:rich>
      </c:tx>
      <c:layout>
        <c:manualLayout>
          <c:xMode val="edge"/>
          <c:yMode val="edge"/>
          <c:x val="0.30745555754913884"/>
          <c:y val="1.8433179723502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7268299611530513"/>
          <c:y val="0.1339765593816902"/>
          <c:w val="0.44335475715330702"/>
          <c:h val="0.415349613556369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[Samoevaluacija.xlsx.xlsx]Sheet1!$H$155</c:f>
              <c:strCache>
                <c:ptCount val="1"/>
                <c:pt idx="0">
                  <c:v>Digitalno zrele (5)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[Samoevaluacija.xlsx.xlsx]Sheet1!$I$154:$Q$154</c:f>
              <c:strCache>
                <c:ptCount val="9"/>
                <c:pt idx="0">
                  <c:v>Planiranje, upravljanje i vodstvo</c:v>
                </c:pt>
                <c:pt idx="2">
                  <c:v>IKT u učenju i poučavanju</c:v>
                </c:pt>
                <c:pt idx="4">
                  <c:v>Razvoj digitalnih kompetencija</c:v>
                </c:pt>
                <c:pt idx="6">
                  <c:v>IKT kultura</c:v>
                </c:pt>
                <c:pt idx="8">
                  <c:v>IKT infrastruktura</c:v>
                </c:pt>
              </c:strCache>
            </c:strRef>
          </c:cat>
          <c:val>
            <c:numRef>
              <c:f>[Samoevaluacija.xlsx.xlsx]Sheet1!$I$155:$Q$155</c:f>
              <c:numCache>
                <c:formatCode>General</c:formatCode>
                <c:ptCount val="9"/>
                <c:pt idx="0">
                  <c:v>3</c:v>
                </c:pt>
                <c:pt idx="2">
                  <c:v>3</c:v>
                </c:pt>
                <c:pt idx="4">
                  <c:v>1</c:v>
                </c:pt>
                <c:pt idx="6">
                  <c:v>21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AA-45D8-ADA9-5178A68A16B8}"/>
            </c:ext>
          </c:extLst>
        </c:ser>
        <c:ser>
          <c:idx val="1"/>
          <c:order val="1"/>
          <c:tx>
            <c:strRef>
              <c:f>[Samoevaluacija.xlsx.xlsx]Sheet1!$H$156</c:f>
              <c:strCache>
                <c:ptCount val="1"/>
                <c:pt idx="0">
                  <c:v>Digitalno napredne (4)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[Samoevaluacija.xlsx.xlsx]Sheet1!$I$154:$Q$154</c:f>
              <c:strCache>
                <c:ptCount val="9"/>
                <c:pt idx="0">
                  <c:v>Planiranje, upravljanje i vodstvo</c:v>
                </c:pt>
                <c:pt idx="2">
                  <c:v>IKT u učenju i poučavanju</c:v>
                </c:pt>
                <c:pt idx="4">
                  <c:v>Razvoj digitalnih kompetencija</c:v>
                </c:pt>
                <c:pt idx="6">
                  <c:v>IKT kultura</c:v>
                </c:pt>
                <c:pt idx="8">
                  <c:v>IKT infrastruktura</c:v>
                </c:pt>
              </c:strCache>
            </c:strRef>
          </c:cat>
          <c:val>
            <c:numRef>
              <c:f>[Samoevaluacija.xlsx.xlsx]Sheet1!$I$156:$Q$156</c:f>
              <c:numCache>
                <c:formatCode>General</c:formatCode>
                <c:ptCount val="9"/>
                <c:pt idx="0">
                  <c:v>20</c:v>
                </c:pt>
                <c:pt idx="2">
                  <c:v>0</c:v>
                </c:pt>
                <c:pt idx="4">
                  <c:v>5</c:v>
                </c:pt>
                <c:pt idx="6">
                  <c:v>54</c:v>
                </c:pt>
                <c:pt idx="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AA-45D8-ADA9-5178A68A16B8}"/>
            </c:ext>
          </c:extLst>
        </c:ser>
        <c:ser>
          <c:idx val="2"/>
          <c:order val="2"/>
          <c:tx>
            <c:strRef>
              <c:f>[Samoevaluacija.xlsx.xlsx]Sheet1!$H$157</c:f>
              <c:strCache>
                <c:ptCount val="1"/>
                <c:pt idx="0">
                  <c:v>Digitalno osposobljene (3)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[Samoevaluacija.xlsx.xlsx]Sheet1!$I$154:$Q$154</c:f>
              <c:strCache>
                <c:ptCount val="9"/>
                <c:pt idx="0">
                  <c:v>Planiranje, upravljanje i vodstvo</c:v>
                </c:pt>
                <c:pt idx="2">
                  <c:v>IKT u učenju i poučavanju</c:v>
                </c:pt>
                <c:pt idx="4">
                  <c:v>Razvoj digitalnih kompetencija</c:v>
                </c:pt>
                <c:pt idx="6">
                  <c:v>IKT kultura</c:v>
                </c:pt>
                <c:pt idx="8">
                  <c:v>IKT infrastruktura</c:v>
                </c:pt>
              </c:strCache>
            </c:strRef>
          </c:cat>
          <c:val>
            <c:numRef>
              <c:f>[Samoevaluacija.xlsx.xlsx]Sheet1!$I$157:$Q$157</c:f>
              <c:numCache>
                <c:formatCode>General</c:formatCode>
                <c:ptCount val="9"/>
                <c:pt idx="0">
                  <c:v>43</c:v>
                </c:pt>
                <c:pt idx="2">
                  <c:v>27</c:v>
                </c:pt>
                <c:pt idx="4">
                  <c:v>58</c:v>
                </c:pt>
                <c:pt idx="6">
                  <c:v>65</c:v>
                </c:pt>
                <c:pt idx="8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AA-45D8-ADA9-5178A68A16B8}"/>
            </c:ext>
          </c:extLst>
        </c:ser>
        <c:ser>
          <c:idx val="3"/>
          <c:order val="3"/>
          <c:tx>
            <c:strRef>
              <c:f>[Samoevaluacija.xlsx.xlsx]Sheet1!$H$158</c:f>
              <c:strCache>
                <c:ptCount val="1"/>
                <c:pt idx="0">
                  <c:v>Digitalne početnice (2)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[Samoevaluacija.xlsx.xlsx]Sheet1!$I$154:$Q$154</c:f>
              <c:strCache>
                <c:ptCount val="9"/>
                <c:pt idx="0">
                  <c:v>Planiranje, upravljanje i vodstvo</c:v>
                </c:pt>
                <c:pt idx="2">
                  <c:v>IKT u učenju i poučavanju</c:v>
                </c:pt>
                <c:pt idx="4">
                  <c:v>Razvoj digitalnih kompetencija</c:v>
                </c:pt>
                <c:pt idx="6">
                  <c:v>IKT kultura</c:v>
                </c:pt>
                <c:pt idx="8">
                  <c:v>IKT infrastruktura</c:v>
                </c:pt>
              </c:strCache>
            </c:strRef>
          </c:cat>
          <c:val>
            <c:numRef>
              <c:f>[Samoevaluacija.xlsx.xlsx]Sheet1!$I$158:$Q$158</c:f>
              <c:numCache>
                <c:formatCode>General</c:formatCode>
                <c:ptCount val="9"/>
                <c:pt idx="0">
                  <c:v>77</c:v>
                </c:pt>
                <c:pt idx="2">
                  <c:v>121</c:v>
                </c:pt>
                <c:pt idx="4">
                  <c:v>87</c:v>
                </c:pt>
                <c:pt idx="6">
                  <c:v>11</c:v>
                </c:pt>
                <c:pt idx="8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AA-45D8-ADA9-5178A68A16B8}"/>
            </c:ext>
          </c:extLst>
        </c:ser>
        <c:ser>
          <c:idx val="4"/>
          <c:order val="4"/>
          <c:tx>
            <c:strRef>
              <c:f>[Samoevaluacija.xlsx.xlsx]Sheet1!$H$159</c:f>
              <c:strCache>
                <c:ptCount val="1"/>
                <c:pt idx="0">
                  <c:v>Digitalno neosviještene (1)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[Samoevaluacija.xlsx.xlsx]Sheet1!$I$154:$Q$154</c:f>
              <c:strCache>
                <c:ptCount val="9"/>
                <c:pt idx="0">
                  <c:v>Planiranje, upravljanje i vodstvo</c:v>
                </c:pt>
                <c:pt idx="2">
                  <c:v>IKT u učenju i poučavanju</c:v>
                </c:pt>
                <c:pt idx="4">
                  <c:v>Razvoj digitalnih kompetencija</c:v>
                </c:pt>
                <c:pt idx="6">
                  <c:v>IKT kultura</c:v>
                </c:pt>
                <c:pt idx="8">
                  <c:v>IKT infrastruktura</c:v>
                </c:pt>
              </c:strCache>
            </c:strRef>
          </c:cat>
          <c:val>
            <c:numRef>
              <c:f>[Samoevaluacija.xlsx.xlsx]Sheet1!$I$159:$Q$159</c:f>
              <c:numCache>
                <c:formatCode>General</c:formatCode>
                <c:ptCount val="9"/>
                <c:pt idx="0">
                  <c:v>8</c:v>
                </c:pt>
                <c:pt idx="2">
                  <c:v>0</c:v>
                </c:pt>
                <c:pt idx="4">
                  <c:v>0</c:v>
                </c:pt>
                <c:pt idx="6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AA-45D8-ADA9-5178A68A1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1335488"/>
        <c:axId val="411333136"/>
      </c:barChart>
      <c:catAx>
        <c:axId val="41133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11333136"/>
        <c:crosses val="autoZero"/>
        <c:auto val="1"/>
        <c:lblAlgn val="ctr"/>
        <c:lblOffset val="100"/>
        <c:noMultiLvlLbl val="0"/>
      </c:catAx>
      <c:valAx>
        <c:axId val="411333136"/>
        <c:scaling>
          <c:orientation val="minMax"/>
          <c:max val="15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1133548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741270992395114"/>
          <c:y val="0.13390858400764419"/>
          <c:w val="0.38258729007604891"/>
          <c:h val="0.433585398599368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600" b="1" dirty="0"/>
              <a:t>Digitalna zrelost</a:t>
            </a:r>
            <a:r>
              <a:rPr lang="hr-HR" sz="1600" b="1" baseline="0" dirty="0"/>
              <a:t> škola - vanjska evaluacija </a:t>
            </a:r>
            <a:r>
              <a:rPr lang="hr-HR" sz="1600" b="1" baseline="0" dirty="0" smtClean="0"/>
              <a:t>(N=151)</a:t>
            </a:r>
            <a:endParaRPr lang="hr-HR" sz="1600" b="1" dirty="0"/>
          </a:p>
        </c:rich>
      </c:tx>
      <c:layout>
        <c:manualLayout>
          <c:xMode val="edge"/>
          <c:yMode val="edge"/>
          <c:x val="6.7335115633285189E-2"/>
          <c:y val="2.55445309561498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340423346638254"/>
          <c:y val="0.28417845311630346"/>
          <c:w val="0.68865840624736629"/>
          <c:h val="0.5868443654195438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/>
              <a:t>Planiranje</a:t>
            </a:r>
            <a:r>
              <a:rPr lang="en-US" sz="1600" b="1" dirty="0"/>
              <a:t>, </a:t>
            </a:r>
            <a:r>
              <a:rPr lang="en-US" sz="1600" b="1" dirty="0" err="1"/>
              <a:t>upravljanje</a:t>
            </a:r>
            <a:r>
              <a:rPr lang="en-US" sz="1600" b="1" dirty="0"/>
              <a:t> </a:t>
            </a:r>
            <a:r>
              <a:rPr lang="en-US" sz="1600" b="1" dirty="0" err="1"/>
              <a:t>i</a:t>
            </a:r>
            <a:r>
              <a:rPr lang="en-US" sz="1600" b="1" dirty="0"/>
              <a:t> </a:t>
            </a:r>
            <a:r>
              <a:rPr lang="en-US" sz="1600" b="1" dirty="0" err="1" smtClean="0"/>
              <a:t>vodstvo</a:t>
            </a:r>
            <a:r>
              <a:rPr lang="hr-HR" sz="1600" b="1" dirty="0" smtClean="0"/>
              <a:t> - </a:t>
            </a:r>
            <a:r>
              <a:rPr lang="hr-HR" sz="1600" b="1" dirty="0"/>
              <a:t>vanjska evaluacija (</a:t>
            </a:r>
            <a:r>
              <a:rPr lang="hr-HR" sz="1600" b="1" dirty="0" smtClean="0"/>
              <a:t>N=151)</a:t>
            </a:r>
            <a:endParaRPr lang="en-US" sz="1600" b="1" dirty="0"/>
          </a:p>
        </c:rich>
      </c:tx>
      <c:layout>
        <c:manualLayout>
          <c:xMode val="edge"/>
          <c:yMode val="edge"/>
          <c:x val="4.9659171598698863E-2"/>
          <c:y val="4.14898571109516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199190813024738"/>
          <c:y val="0.33956492969592716"/>
          <c:w val="0.54089408001546524"/>
          <c:h val="0.656663265112168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2E2-4060-A02D-86646A1F711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2E2-4060-A02D-86646A1F711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2E2-4060-A02D-86646A1F711E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2E2-4060-A02D-86646A1F711E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2E2-4060-A02D-86646A1F711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B861D6D-90C7-4EA4-8CB0-6B00B1F54C25}" type="VALUE">
                      <a:rPr lang="en-US"/>
                      <a:pPr/>
                      <a:t>[VALUE]</a:t>
                    </a:fld>
                    <a:endParaRPr lang="hr-H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2E2-4060-A02D-86646A1F711E}"/>
                </c:ext>
              </c:extLst>
            </c:dLbl>
            <c:dLbl>
              <c:idx val="1"/>
              <c:layout>
                <c:manualLayout>
                  <c:x val="1.6900411947822574E-2"/>
                  <c:y val="-5.3945427027746233E-2"/>
                </c:manualLayout>
              </c:layout>
              <c:tx>
                <c:rich>
                  <a:bodyPr/>
                  <a:lstStyle/>
                  <a:p>
                    <a:fld id="{2998F736-1FF4-4B37-9A69-4BA84F015971}" type="VALUE">
                      <a:rPr lang="en-US"/>
                      <a:pPr/>
                      <a:t>[VALUE]</a:t>
                    </a:fld>
                    <a:endParaRPr lang="hr-H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2E2-4060-A02D-86646A1F711E}"/>
                </c:ext>
              </c:extLst>
            </c:dLbl>
            <c:dLbl>
              <c:idx val="2"/>
              <c:layout>
                <c:manualLayout>
                  <c:x val="3.6254019932048943E-2"/>
                  <c:y val="-2.974766326273622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E2-4060-A02D-86646A1F711E}"/>
                </c:ext>
              </c:extLst>
            </c:dLbl>
            <c:dLbl>
              <c:idx val="4"/>
              <c:layout>
                <c:manualLayout>
                  <c:x val="7.5263363989903848E-3"/>
                  <c:y val="-1.839895013123359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2E2-4060-A02D-86646A1F71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[Vanjska_evaluacija_CUC.xlsx]Sheet1!$B$154:$B$158</c:f>
              <c:strCache>
                <c:ptCount val="5"/>
                <c:pt idx="0">
                  <c:v>Digitalno zrele (5)</c:v>
                </c:pt>
                <c:pt idx="1">
                  <c:v>Digitalno napredne (4)</c:v>
                </c:pt>
                <c:pt idx="2">
                  <c:v>Digitalno osposobljene (3)</c:v>
                </c:pt>
                <c:pt idx="3">
                  <c:v>Digitalne početnice (2)</c:v>
                </c:pt>
                <c:pt idx="4">
                  <c:v>Digitalno neosviještene (1)</c:v>
                </c:pt>
              </c:strCache>
            </c:strRef>
          </c:cat>
          <c:val>
            <c:numRef>
              <c:f>[Vanjska_evaluacija_CUC.xlsx]Sheet1!$I$154:$I$158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15</c:v>
                </c:pt>
                <c:pt idx="3">
                  <c:v>103</c:v>
                </c:pt>
                <c:pt idx="4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2E2-4060-A02D-86646A1F7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600" b="1" baseline="0"/>
              <a:t>Planiranje upravljanje i vodstvo - samoevaluacija (N=151)</a:t>
            </a:r>
            <a:endParaRPr lang="en-US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[Samoevaluacija.xlsx.xlsx]Sheet1!$I$154</c:f>
              <c:strCache>
                <c:ptCount val="1"/>
                <c:pt idx="0">
                  <c:v>Planiranje, upravljanje i vodstvo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F35-45E7-A064-30BA7BED755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F35-45E7-A064-30BA7BED755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F35-45E7-A064-30BA7BED7559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F35-45E7-A064-30BA7BED7559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F35-45E7-A064-30BA7BED7559}"/>
              </c:ext>
            </c:extLst>
          </c:dPt>
          <c:dLbls>
            <c:dLbl>
              <c:idx val="0"/>
              <c:layout>
                <c:manualLayout>
                  <c:x val="6.245908878363645E-2"/>
                  <c:y val="-2.346334881937814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35-45E7-A064-30BA7BED75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[Samoevaluacija.xlsx.xlsx]Sheet1!$B$155:$B$159</c:f>
              <c:strCache>
                <c:ptCount val="5"/>
                <c:pt idx="0">
                  <c:v>Digitalno zrele (5)</c:v>
                </c:pt>
                <c:pt idx="1">
                  <c:v>Digitalno napredne (4)</c:v>
                </c:pt>
                <c:pt idx="2">
                  <c:v>Digitalno osposobljene (3)</c:v>
                </c:pt>
                <c:pt idx="3">
                  <c:v>Digitalne početnice (2)</c:v>
                </c:pt>
                <c:pt idx="4">
                  <c:v>Digitalno neosviještene (1)</c:v>
                </c:pt>
              </c:strCache>
            </c:strRef>
          </c:cat>
          <c:val>
            <c:numRef>
              <c:f>[Samoevaluacija.xlsx.xlsx]Sheet1!$I$155:$I$159</c:f>
              <c:numCache>
                <c:formatCode>General</c:formatCode>
                <c:ptCount val="5"/>
                <c:pt idx="0">
                  <c:v>3</c:v>
                </c:pt>
                <c:pt idx="1">
                  <c:v>20</c:v>
                </c:pt>
                <c:pt idx="2">
                  <c:v>43</c:v>
                </c:pt>
                <c:pt idx="3">
                  <c:v>77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F35-45E7-A064-30BA7BED7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95340580250567"/>
          <c:y val="0.31945384606124477"/>
          <c:w val="0.39604659419749422"/>
          <c:h val="0.51259518268871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62DBE7-7370-D947-ABA5-8CE8F314B9AA}" type="doc">
      <dgm:prSet loTypeId="urn:microsoft.com/office/officeart/2005/8/layout/cycle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510BDA-889F-454F-89D7-C8599A72BB0C}">
      <dgm:prSet phldrT="[Text]"/>
      <dgm:spPr/>
      <dgm:t>
        <a:bodyPr/>
        <a:lstStyle/>
        <a:p>
          <a:r>
            <a:rPr lang="en-US" dirty="0" err="1" smtClean="0"/>
            <a:t>Vodstvo</a:t>
          </a:r>
          <a:r>
            <a:rPr lang="en-US" dirty="0" smtClean="0"/>
            <a:t>, </a:t>
          </a:r>
          <a:r>
            <a:rPr lang="en-US" dirty="0" err="1" smtClean="0"/>
            <a:t>planiranje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 </a:t>
          </a:r>
          <a:r>
            <a:rPr lang="en-US" dirty="0" err="1" smtClean="0"/>
            <a:t>upravljanje</a:t>
          </a:r>
          <a:endParaRPr lang="en-US" dirty="0"/>
        </a:p>
      </dgm:t>
    </dgm:pt>
    <dgm:pt modelId="{B5DFD05F-CCAD-4543-B9FE-47AF1DDF5AC6}" type="parTrans" cxnId="{30654207-E669-2548-BC1B-8236E4DEE834}">
      <dgm:prSet/>
      <dgm:spPr/>
      <dgm:t>
        <a:bodyPr/>
        <a:lstStyle/>
        <a:p>
          <a:endParaRPr lang="en-US"/>
        </a:p>
      </dgm:t>
    </dgm:pt>
    <dgm:pt modelId="{1A06FECB-88C4-664C-AC4F-1E9E771B1508}" type="sibTrans" cxnId="{30654207-E669-2548-BC1B-8236E4DEE834}">
      <dgm:prSet/>
      <dgm:spPr/>
      <dgm:t>
        <a:bodyPr/>
        <a:lstStyle/>
        <a:p>
          <a:endParaRPr lang="en-US"/>
        </a:p>
      </dgm:t>
    </dgm:pt>
    <dgm:pt modelId="{5FC26028-C5FE-274E-9805-228F17196799}">
      <dgm:prSet phldrT="[Text]"/>
      <dgm:spPr/>
      <dgm:t>
        <a:bodyPr/>
        <a:lstStyle/>
        <a:p>
          <a:r>
            <a:rPr lang="en-US" dirty="0" smtClean="0"/>
            <a:t>IKT u </a:t>
          </a:r>
          <a:r>
            <a:rPr lang="en-US" dirty="0" err="1" smtClean="0"/>
            <a:t>učenju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poučavanju</a:t>
          </a:r>
          <a:endParaRPr lang="en-US" dirty="0"/>
        </a:p>
      </dgm:t>
    </dgm:pt>
    <dgm:pt modelId="{851A5A72-971B-7445-A553-ACD25E0D0867}" type="parTrans" cxnId="{4DE3DA97-3949-9449-86CE-5712B84D4DE4}">
      <dgm:prSet/>
      <dgm:spPr/>
      <dgm:t>
        <a:bodyPr/>
        <a:lstStyle/>
        <a:p>
          <a:endParaRPr lang="en-US"/>
        </a:p>
      </dgm:t>
    </dgm:pt>
    <dgm:pt modelId="{FD2CEE9B-54D3-2940-A9D7-4171348BFE5F}" type="sibTrans" cxnId="{4DE3DA97-3949-9449-86CE-5712B84D4DE4}">
      <dgm:prSet/>
      <dgm:spPr/>
      <dgm:t>
        <a:bodyPr/>
        <a:lstStyle/>
        <a:p>
          <a:endParaRPr lang="en-US"/>
        </a:p>
      </dgm:t>
    </dgm:pt>
    <dgm:pt modelId="{3C69058A-C046-194B-9834-6DF726826AA9}">
      <dgm:prSet phldrT="[Text]"/>
      <dgm:spPr/>
      <dgm:t>
        <a:bodyPr/>
        <a:lstStyle/>
        <a:p>
          <a:r>
            <a:rPr lang="en-US" dirty="0" err="1" smtClean="0"/>
            <a:t>Razvoj</a:t>
          </a:r>
          <a:r>
            <a:rPr lang="en-US" dirty="0" smtClean="0"/>
            <a:t> </a:t>
          </a:r>
          <a:r>
            <a:rPr lang="en-US" dirty="0" err="1" smtClean="0"/>
            <a:t>digitalnih</a:t>
          </a:r>
          <a:r>
            <a:rPr lang="en-US" dirty="0" smtClean="0"/>
            <a:t> </a:t>
          </a:r>
          <a:r>
            <a:rPr lang="en-US" dirty="0" err="1" smtClean="0"/>
            <a:t>kompetencija</a:t>
          </a:r>
          <a:endParaRPr lang="en-US" dirty="0"/>
        </a:p>
      </dgm:t>
    </dgm:pt>
    <dgm:pt modelId="{A9007C51-912B-5E42-9AEA-2D8009155776}" type="parTrans" cxnId="{FF124570-9E65-7B4B-B59D-C4C9021AB16D}">
      <dgm:prSet/>
      <dgm:spPr/>
      <dgm:t>
        <a:bodyPr/>
        <a:lstStyle/>
        <a:p>
          <a:endParaRPr lang="en-US"/>
        </a:p>
      </dgm:t>
    </dgm:pt>
    <dgm:pt modelId="{8B29EBC4-8455-1549-B268-C1219B8C0C8A}" type="sibTrans" cxnId="{FF124570-9E65-7B4B-B59D-C4C9021AB16D}">
      <dgm:prSet/>
      <dgm:spPr/>
      <dgm:t>
        <a:bodyPr/>
        <a:lstStyle/>
        <a:p>
          <a:endParaRPr lang="en-US"/>
        </a:p>
      </dgm:t>
    </dgm:pt>
    <dgm:pt modelId="{CB18B82D-A746-9D49-B064-78B7528D02FD}">
      <dgm:prSet phldrT="[Text]"/>
      <dgm:spPr/>
      <dgm:t>
        <a:bodyPr/>
        <a:lstStyle/>
        <a:p>
          <a:r>
            <a:rPr lang="en-US" dirty="0" smtClean="0"/>
            <a:t>IKT </a:t>
          </a:r>
          <a:r>
            <a:rPr lang="en-US" dirty="0" err="1" smtClean="0"/>
            <a:t>kultura</a:t>
          </a:r>
          <a:endParaRPr lang="en-US" dirty="0"/>
        </a:p>
      </dgm:t>
    </dgm:pt>
    <dgm:pt modelId="{61CBF1B6-1279-9A49-86C5-9C3FFD41BB18}" type="parTrans" cxnId="{9157CB46-CB17-9440-AEC0-681FAC56A2F9}">
      <dgm:prSet/>
      <dgm:spPr/>
      <dgm:t>
        <a:bodyPr/>
        <a:lstStyle/>
        <a:p>
          <a:endParaRPr lang="en-US"/>
        </a:p>
      </dgm:t>
    </dgm:pt>
    <dgm:pt modelId="{933ADD87-0CD3-A249-8B34-C53FA36D1D5E}" type="sibTrans" cxnId="{9157CB46-CB17-9440-AEC0-681FAC56A2F9}">
      <dgm:prSet/>
      <dgm:spPr/>
      <dgm:t>
        <a:bodyPr/>
        <a:lstStyle/>
        <a:p>
          <a:endParaRPr lang="en-US"/>
        </a:p>
      </dgm:t>
    </dgm:pt>
    <dgm:pt modelId="{4F4D5C85-E1C0-A544-8E59-FB095D744DD9}">
      <dgm:prSet phldrT="[Text]"/>
      <dgm:spPr/>
      <dgm:t>
        <a:bodyPr/>
        <a:lstStyle/>
        <a:p>
          <a:r>
            <a:rPr lang="en-US" dirty="0" smtClean="0"/>
            <a:t>IKT </a:t>
          </a:r>
          <a:r>
            <a:rPr lang="en-US" dirty="0" err="1" smtClean="0"/>
            <a:t>infrastruktura</a:t>
          </a:r>
          <a:endParaRPr lang="en-US" dirty="0"/>
        </a:p>
      </dgm:t>
    </dgm:pt>
    <dgm:pt modelId="{5E209BD6-BDD6-B349-9DB9-614F8B6652AF}" type="parTrans" cxnId="{2D84F477-5FEA-5A4C-B581-5C729DD33222}">
      <dgm:prSet/>
      <dgm:spPr/>
      <dgm:t>
        <a:bodyPr/>
        <a:lstStyle/>
        <a:p>
          <a:endParaRPr lang="en-US"/>
        </a:p>
      </dgm:t>
    </dgm:pt>
    <dgm:pt modelId="{9557F445-74B2-BA43-9744-DE4BF857B1C6}" type="sibTrans" cxnId="{2D84F477-5FEA-5A4C-B581-5C729DD33222}">
      <dgm:prSet/>
      <dgm:spPr/>
      <dgm:t>
        <a:bodyPr/>
        <a:lstStyle/>
        <a:p>
          <a:endParaRPr lang="en-US"/>
        </a:p>
      </dgm:t>
    </dgm:pt>
    <dgm:pt modelId="{C9579725-40D8-5E4C-8CA7-C26465C9B431}" type="pres">
      <dgm:prSet presAssocID="{8562DBE7-7370-D947-ABA5-8CE8F314B9A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234ABC-1106-3D4D-A26B-2BEC3287B395}" type="pres">
      <dgm:prSet presAssocID="{18510BDA-889F-454F-89D7-C8599A72BB0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5F59B-6B50-7348-8CA8-DE859D5181A3}" type="pres">
      <dgm:prSet presAssocID="{18510BDA-889F-454F-89D7-C8599A72BB0C}" presName="spNode" presStyleCnt="0"/>
      <dgm:spPr/>
    </dgm:pt>
    <dgm:pt modelId="{847EC4DD-2169-F54C-81BE-8219786343BD}" type="pres">
      <dgm:prSet presAssocID="{1A06FECB-88C4-664C-AC4F-1E9E771B1508}" presName="sibTrans" presStyleLbl="sibTrans1D1" presStyleIdx="0" presStyleCnt="5"/>
      <dgm:spPr/>
      <dgm:t>
        <a:bodyPr/>
        <a:lstStyle/>
        <a:p>
          <a:endParaRPr lang="en-US"/>
        </a:p>
      </dgm:t>
    </dgm:pt>
    <dgm:pt modelId="{BB1ED231-EFF1-764B-8030-F04CA81BBD01}" type="pres">
      <dgm:prSet presAssocID="{5FC26028-C5FE-274E-9805-228F1719679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9309B-EDD0-D64A-8143-743715ED77D3}" type="pres">
      <dgm:prSet presAssocID="{5FC26028-C5FE-274E-9805-228F17196799}" presName="spNode" presStyleCnt="0"/>
      <dgm:spPr/>
    </dgm:pt>
    <dgm:pt modelId="{071E9511-15BD-FA4F-8EC9-84D55895D4B9}" type="pres">
      <dgm:prSet presAssocID="{FD2CEE9B-54D3-2940-A9D7-4171348BFE5F}" presName="sibTrans" presStyleLbl="sibTrans1D1" presStyleIdx="1" presStyleCnt="5"/>
      <dgm:spPr/>
      <dgm:t>
        <a:bodyPr/>
        <a:lstStyle/>
        <a:p>
          <a:endParaRPr lang="en-US"/>
        </a:p>
      </dgm:t>
    </dgm:pt>
    <dgm:pt modelId="{72EDFF9C-CF53-8E45-B81E-B5689F8872E2}" type="pres">
      <dgm:prSet presAssocID="{3C69058A-C046-194B-9834-6DF726826AA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1C271E-4BAD-DB44-AE3F-11E7D62E7C7A}" type="pres">
      <dgm:prSet presAssocID="{3C69058A-C046-194B-9834-6DF726826AA9}" presName="spNode" presStyleCnt="0"/>
      <dgm:spPr/>
    </dgm:pt>
    <dgm:pt modelId="{4B9EFE1F-344B-3B4B-BEC0-C24BB0FD45C7}" type="pres">
      <dgm:prSet presAssocID="{8B29EBC4-8455-1549-B268-C1219B8C0C8A}" presName="sibTrans" presStyleLbl="sibTrans1D1" presStyleIdx="2" presStyleCnt="5"/>
      <dgm:spPr/>
      <dgm:t>
        <a:bodyPr/>
        <a:lstStyle/>
        <a:p>
          <a:endParaRPr lang="en-US"/>
        </a:p>
      </dgm:t>
    </dgm:pt>
    <dgm:pt modelId="{0970E7B1-57F6-9F48-AEBB-86F812008A31}" type="pres">
      <dgm:prSet presAssocID="{CB18B82D-A746-9D49-B064-78B7528D02F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FE46F-3BAD-654B-9672-C6434327828E}" type="pres">
      <dgm:prSet presAssocID="{CB18B82D-A746-9D49-B064-78B7528D02FD}" presName="spNode" presStyleCnt="0"/>
      <dgm:spPr/>
    </dgm:pt>
    <dgm:pt modelId="{50BF4121-C591-B64D-9AFA-05A0260B49E1}" type="pres">
      <dgm:prSet presAssocID="{933ADD87-0CD3-A249-8B34-C53FA36D1D5E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34544DD-2DD6-0049-9631-8F610B330016}" type="pres">
      <dgm:prSet presAssocID="{4F4D5C85-E1C0-A544-8E59-FB095D744DD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631DB-7F84-EC4A-AF5A-1D3A401E6409}" type="pres">
      <dgm:prSet presAssocID="{4F4D5C85-E1C0-A544-8E59-FB095D744DD9}" presName="spNode" presStyleCnt="0"/>
      <dgm:spPr/>
    </dgm:pt>
    <dgm:pt modelId="{0EBD5BA7-480F-CD44-9700-C561CDE98BC3}" type="pres">
      <dgm:prSet presAssocID="{9557F445-74B2-BA43-9744-DE4BF857B1C6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4D8F4C19-7A05-E644-AAB9-FB4ABD2E73EA}" type="presOf" srcId="{8562DBE7-7370-D947-ABA5-8CE8F314B9AA}" destId="{C9579725-40D8-5E4C-8CA7-C26465C9B431}" srcOrd="0" destOrd="0" presId="urn:microsoft.com/office/officeart/2005/8/layout/cycle6"/>
    <dgm:cxn modelId="{C52AF857-967E-4841-B4E2-F0D14EA51C69}" type="presOf" srcId="{FD2CEE9B-54D3-2940-A9D7-4171348BFE5F}" destId="{071E9511-15BD-FA4F-8EC9-84D55895D4B9}" srcOrd="0" destOrd="0" presId="urn:microsoft.com/office/officeart/2005/8/layout/cycle6"/>
    <dgm:cxn modelId="{30654207-E669-2548-BC1B-8236E4DEE834}" srcId="{8562DBE7-7370-D947-ABA5-8CE8F314B9AA}" destId="{18510BDA-889F-454F-89D7-C8599A72BB0C}" srcOrd="0" destOrd="0" parTransId="{B5DFD05F-CCAD-4543-B9FE-47AF1DDF5AC6}" sibTransId="{1A06FECB-88C4-664C-AC4F-1E9E771B1508}"/>
    <dgm:cxn modelId="{BD45213A-6C14-4741-A593-7BF3A05DD21D}" type="presOf" srcId="{5FC26028-C5FE-274E-9805-228F17196799}" destId="{BB1ED231-EFF1-764B-8030-F04CA81BBD01}" srcOrd="0" destOrd="0" presId="urn:microsoft.com/office/officeart/2005/8/layout/cycle6"/>
    <dgm:cxn modelId="{35DF7ECE-0450-C543-AD1E-A2F698CC4B8B}" type="presOf" srcId="{4F4D5C85-E1C0-A544-8E59-FB095D744DD9}" destId="{034544DD-2DD6-0049-9631-8F610B330016}" srcOrd="0" destOrd="0" presId="urn:microsoft.com/office/officeart/2005/8/layout/cycle6"/>
    <dgm:cxn modelId="{991B347E-C8F2-B041-A972-5B33DD813601}" type="presOf" srcId="{CB18B82D-A746-9D49-B064-78B7528D02FD}" destId="{0970E7B1-57F6-9F48-AEBB-86F812008A31}" srcOrd="0" destOrd="0" presId="urn:microsoft.com/office/officeart/2005/8/layout/cycle6"/>
    <dgm:cxn modelId="{35118179-31DD-F444-AE10-6F3AF7E347E0}" type="presOf" srcId="{8B29EBC4-8455-1549-B268-C1219B8C0C8A}" destId="{4B9EFE1F-344B-3B4B-BEC0-C24BB0FD45C7}" srcOrd="0" destOrd="0" presId="urn:microsoft.com/office/officeart/2005/8/layout/cycle6"/>
    <dgm:cxn modelId="{9157CB46-CB17-9440-AEC0-681FAC56A2F9}" srcId="{8562DBE7-7370-D947-ABA5-8CE8F314B9AA}" destId="{CB18B82D-A746-9D49-B064-78B7528D02FD}" srcOrd="3" destOrd="0" parTransId="{61CBF1B6-1279-9A49-86C5-9C3FFD41BB18}" sibTransId="{933ADD87-0CD3-A249-8B34-C53FA36D1D5E}"/>
    <dgm:cxn modelId="{9FABD892-E16F-B044-8AA8-837F534ED3DA}" type="presOf" srcId="{9557F445-74B2-BA43-9744-DE4BF857B1C6}" destId="{0EBD5BA7-480F-CD44-9700-C561CDE98BC3}" srcOrd="0" destOrd="0" presId="urn:microsoft.com/office/officeart/2005/8/layout/cycle6"/>
    <dgm:cxn modelId="{FF124570-9E65-7B4B-B59D-C4C9021AB16D}" srcId="{8562DBE7-7370-D947-ABA5-8CE8F314B9AA}" destId="{3C69058A-C046-194B-9834-6DF726826AA9}" srcOrd="2" destOrd="0" parTransId="{A9007C51-912B-5E42-9AEA-2D8009155776}" sibTransId="{8B29EBC4-8455-1549-B268-C1219B8C0C8A}"/>
    <dgm:cxn modelId="{C94B500A-C402-8249-912C-D955FF2AC80F}" type="presOf" srcId="{933ADD87-0CD3-A249-8B34-C53FA36D1D5E}" destId="{50BF4121-C591-B64D-9AFA-05A0260B49E1}" srcOrd="0" destOrd="0" presId="urn:microsoft.com/office/officeart/2005/8/layout/cycle6"/>
    <dgm:cxn modelId="{2D84F477-5FEA-5A4C-B581-5C729DD33222}" srcId="{8562DBE7-7370-D947-ABA5-8CE8F314B9AA}" destId="{4F4D5C85-E1C0-A544-8E59-FB095D744DD9}" srcOrd="4" destOrd="0" parTransId="{5E209BD6-BDD6-B349-9DB9-614F8B6652AF}" sibTransId="{9557F445-74B2-BA43-9744-DE4BF857B1C6}"/>
    <dgm:cxn modelId="{4DE3DA97-3949-9449-86CE-5712B84D4DE4}" srcId="{8562DBE7-7370-D947-ABA5-8CE8F314B9AA}" destId="{5FC26028-C5FE-274E-9805-228F17196799}" srcOrd="1" destOrd="0" parTransId="{851A5A72-971B-7445-A553-ACD25E0D0867}" sibTransId="{FD2CEE9B-54D3-2940-A9D7-4171348BFE5F}"/>
    <dgm:cxn modelId="{E4C2FDB2-EEFF-D84A-B29E-67052DFC01E2}" type="presOf" srcId="{18510BDA-889F-454F-89D7-C8599A72BB0C}" destId="{5A234ABC-1106-3D4D-A26B-2BEC3287B395}" srcOrd="0" destOrd="0" presId="urn:microsoft.com/office/officeart/2005/8/layout/cycle6"/>
    <dgm:cxn modelId="{C9A28E3A-5293-484B-9C68-63D0FED92F60}" type="presOf" srcId="{3C69058A-C046-194B-9834-6DF726826AA9}" destId="{72EDFF9C-CF53-8E45-B81E-B5689F8872E2}" srcOrd="0" destOrd="0" presId="urn:microsoft.com/office/officeart/2005/8/layout/cycle6"/>
    <dgm:cxn modelId="{5B9C48E7-10A1-8C46-BE69-AD9613DEE8AB}" type="presOf" srcId="{1A06FECB-88C4-664C-AC4F-1E9E771B1508}" destId="{847EC4DD-2169-F54C-81BE-8219786343BD}" srcOrd="0" destOrd="0" presId="urn:microsoft.com/office/officeart/2005/8/layout/cycle6"/>
    <dgm:cxn modelId="{5781388B-A60C-E14E-BA44-1BD8031223C9}" type="presParOf" srcId="{C9579725-40D8-5E4C-8CA7-C26465C9B431}" destId="{5A234ABC-1106-3D4D-A26B-2BEC3287B395}" srcOrd="0" destOrd="0" presId="urn:microsoft.com/office/officeart/2005/8/layout/cycle6"/>
    <dgm:cxn modelId="{13FA73CC-A66B-AA48-9130-7A8BC7C03757}" type="presParOf" srcId="{C9579725-40D8-5E4C-8CA7-C26465C9B431}" destId="{78C5F59B-6B50-7348-8CA8-DE859D5181A3}" srcOrd="1" destOrd="0" presId="urn:microsoft.com/office/officeart/2005/8/layout/cycle6"/>
    <dgm:cxn modelId="{39B0915F-0A85-3D4B-B7DB-556E1197D6D9}" type="presParOf" srcId="{C9579725-40D8-5E4C-8CA7-C26465C9B431}" destId="{847EC4DD-2169-F54C-81BE-8219786343BD}" srcOrd="2" destOrd="0" presId="urn:microsoft.com/office/officeart/2005/8/layout/cycle6"/>
    <dgm:cxn modelId="{256CAABA-1F10-244B-A97B-BB349BF8C1EC}" type="presParOf" srcId="{C9579725-40D8-5E4C-8CA7-C26465C9B431}" destId="{BB1ED231-EFF1-764B-8030-F04CA81BBD01}" srcOrd="3" destOrd="0" presId="urn:microsoft.com/office/officeart/2005/8/layout/cycle6"/>
    <dgm:cxn modelId="{71FDECA0-00BB-5540-A16F-240E419EFF03}" type="presParOf" srcId="{C9579725-40D8-5E4C-8CA7-C26465C9B431}" destId="{FA59309B-EDD0-D64A-8143-743715ED77D3}" srcOrd="4" destOrd="0" presId="urn:microsoft.com/office/officeart/2005/8/layout/cycle6"/>
    <dgm:cxn modelId="{60B71E6F-4D00-A141-A6D8-A54877937DFC}" type="presParOf" srcId="{C9579725-40D8-5E4C-8CA7-C26465C9B431}" destId="{071E9511-15BD-FA4F-8EC9-84D55895D4B9}" srcOrd="5" destOrd="0" presId="urn:microsoft.com/office/officeart/2005/8/layout/cycle6"/>
    <dgm:cxn modelId="{6E0D0383-1531-8F4B-AB0F-B2EA9366294F}" type="presParOf" srcId="{C9579725-40D8-5E4C-8CA7-C26465C9B431}" destId="{72EDFF9C-CF53-8E45-B81E-B5689F8872E2}" srcOrd="6" destOrd="0" presId="urn:microsoft.com/office/officeart/2005/8/layout/cycle6"/>
    <dgm:cxn modelId="{EAC62140-13C9-F24D-A6D1-A3037A9BD085}" type="presParOf" srcId="{C9579725-40D8-5E4C-8CA7-C26465C9B431}" destId="{441C271E-4BAD-DB44-AE3F-11E7D62E7C7A}" srcOrd="7" destOrd="0" presId="urn:microsoft.com/office/officeart/2005/8/layout/cycle6"/>
    <dgm:cxn modelId="{D438E101-4452-8A45-B480-514DCA6736BC}" type="presParOf" srcId="{C9579725-40D8-5E4C-8CA7-C26465C9B431}" destId="{4B9EFE1F-344B-3B4B-BEC0-C24BB0FD45C7}" srcOrd="8" destOrd="0" presId="urn:microsoft.com/office/officeart/2005/8/layout/cycle6"/>
    <dgm:cxn modelId="{45693F02-26FC-0F45-9E21-27D76CDF69E7}" type="presParOf" srcId="{C9579725-40D8-5E4C-8CA7-C26465C9B431}" destId="{0970E7B1-57F6-9F48-AEBB-86F812008A31}" srcOrd="9" destOrd="0" presId="urn:microsoft.com/office/officeart/2005/8/layout/cycle6"/>
    <dgm:cxn modelId="{7D5DBEB8-2FCE-9F42-B927-3EC3512AF26A}" type="presParOf" srcId="{C9579725-40D8-5E4C-8CA7-C26465C9B431}" destId="{E10FE46F-3BAD-654B-9672-C6434327828E}" srcOrd="10" destOrd="0" presId="urn:microsoft.com/office/officeart/2005/8/layout/cycle6"/>
    <dgm:cxn modelId="{FB81CE36-83F5-0D4B-9E89-BB9003757BCC}" type="presParOf" srcId="{C9579725-40D8-5E4C-8CA7-C26465C9B431}" destId="{50BF4121-C591-B64D-9AFA-05A0260B49E1}" srcOrd="11" destOrd="0" presId="urn:microsoft.com/office/officeart/2005/8/layout/cycle6"/>
    <dgm:cxn modelId="{0078C12B-E874-9547-9628-7FFFF95FDD60}" type="presParOf" srcId="{C9579725-40D8-5E4C-8CA7-C26465C9B431}" destId="{034544DD-2DD6-0049-9631-8F610B330016}" srcOrd="12" destOrd="0" presId="urn:microsoft.com/office/officeart/2005/8/layout/cycle6"/>
    <dgm:cxn modelId="{C7EDF379-100B-E549-B46B-BC6385486B10}" type="presParOf" srcId="{C9579725-40D8-5E4C-8CA7-C26465C9B431}" destId="{198631DB-7F84-EC4A-AF5A-1D3A401E6409}" srcOrd="13" destOrd="0" presId="urn:microsoft.com/office/officeart/2005/8/layout/cycle6"/>
    <dgm:cxn modelId="{8601AC6C-BEA1-5142-B727-C6DD7FB6FDC4}" type="presParOf" srcId="{C9579725-40D8-5E4C-8CA7-C26465C9B431}" destId="{0EBD5BA7-480F-CD44-9700-C561CDE98BC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562DBE7-7370-D947-ABA5-8CE8F314B9AA}" type="doc">
      <dgm:prSet loTypeId="urn:microsoft.com/office/officeart/2005/8/layout/cycle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510BDA-889F-454F-89D7-C8599A72BB0C}">
      <dgm:prSet phldrT="[Text]"/>
      <dgm:spPr/>
      <dgm:t>
        <a:bodyPr/>
        <a:lstStyle/>
        <a:p>
          <a:r>
            <a:rPr lang="en-US" dirty="0" err="1" smtClean="0"/>
            <a:t>Vodstvo</a:t>
          </a:r>
          <a:r>
            <a:rPr lang="en-US" dirty="0" smtClean="0"/>
            <a:t>, </a:t>
          </a:r>
          <a:r>
            <a:rPr lang="en-US" dirty="0" err="1" smtClean="0"/>
            <a:t>planiranje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 </a:t>
          </a:r>
          <a:r>
            <a:rPr lang="en-US" dirty="0" err="1" smtClean="0"/>
            <a:t>upravljanje</a:t>
          </a:r>
          <a:endParaRPr lang="en-US" dirty="0"/>
        </a:p>
      </dgm:t>
    </dgm:pt>
    <dgm:pt modelId="{B5DFD05F-CCAD-4543-B9FE-47AF1DDF5AC6}" type="parTrans" cxnId="{30654207-E669-2548-BC1B-8236E4DEE834}">
      <dgm:prSet/>
      <dgm:spPr/>
      <dgm:t>
        <a:bodyPr/>
        <a:lstStyle/>
        <a:p>
          <a:endParaRPr lang="en-US"/>
        </a:p>
      </dgm:t>
    </dgm:pt>
    <dgm:pt modelId="{1A06FECB-88C4-664C-AC4F-1E9E771B1508}" type="sibTrans" cxnId="{30654207-E669-2548-BC1B-8236E4DEE834}">
      <dgm:prSet/>
      <dgm:spPr/>
      <dgm:t>
        <a:bodyPr/>
        <a:lstStyle/>
        <a:p>
          <a:endParaRPr lang="en-US"/>
        </a:p>
      </dgm:t>
    </dgm:pt>
    <dgm:pt modelId="{5FC26028-C5FE-274E-9805-228F17196799}">
      <dgm:prSet phldrT="[Text]"/>
      <dgm:spPr/>
      <dgm:t>
        <a:bodyPr/>
        <a:lstStyle/>
        <a:p>
          <a:r>
            <a:rPr lang="en-US" dirty="0" smtClean="0"/>
            <a:t>IKT u </a:t>
          </a:r>
          <a:r>
            <a:rPr lang="en-US" dirty="0" err="1" smtClean="0"/>
            <a:t>učenju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poučavanju</a:t>
          </a:r>
          <a:endParaRPr lang="en-US" dirty="0"/>
        </a:p>
      </dgm:t>
    </dgm:pt>
    <dgm:pt modelId="{851A5A72-971B-7445-A553-ACD25E0D0867}" type="parTrans" cxnId="{4DE3DA97-3949-9449-86CE-5712B84D4DE4}">
      <dgm:prSet/>
      <dgm:spPr/>
      <dgm:t>
        <a:bodyPr/>
        <a:lstStyle/>
        <a:p>
          <a:endParaRPr lang="en-US"/>
        </a:p>
      </dgm:t>
    </dgm:pt>
    <dgm:pt modelId="{FD2CEE9B-54D3-2940-A9D7-4171348BFE5F}" type="sibTrans" cxnId="{4DE3DA97-3949-9449-86CE-5712B84D4DE4}">
      <dgm:prSet/>
      <dgm:spPr/>
      <dgm:t>
        <a:bodyPr/>
        <a:lstStyle/>
        <a:p>
          <a:endParaRPr lang="en-US"/>
        </a:p>
      </dgm:t>
    </dgm:pt>
    <dgm:pt modelId="{3C69058A-C046-194B-9834-6DF726826AA9}">
      <dgm:prSet phldrT="[Text]"/>
      <dgm:spPr/>
      <dgm:t>
        <a:bodyPr/>
        <a:lstStyle/>
        <a:p>
          <a:r>
            <a:rPr lang="en-US" dirty="0" err="1" smtClean="0"/>
            <a:t>Razvoj</a:t>
          </a:r>
          <a:r>
            <a:rPr lang="en-US" dirty="0" smtClean="0"/>
            <a:t> </a:t>
          </a:r>
          <a:r>
            <a:rPr lang="en-US" dirty="0" err="1" smtClean="0"/>
            <a:t>digitalnih</a:t>
          </a:r>
          <a:r>
            <a:rPr lang="en-US" dirty="0" smtClean="0"/>
            <a:t> </a:t>
          </a:r>
          <a:r>
            <a:rPr lang="en-US" dirty="0" err="1" smtClean="0"/>
            <a:t>kompetencija</a:t>
          </a:r>
          <a:endParaRPr lang="en-US" dirty="0"/>
        </a:p>
      </dgm:t>
    </dgm:pt>
    <dgm:pt modelId="{A9007C51-912B-5E42-9AEA-2D8009155776}" type="parTrans" cxnId="{FF124570-9E65-7B4B-B59D-C4C9021AB16D}">
      <dgm:prSet/>
      <dgm:spPr/>
      <dgm:t>
        <a:bodyPr/>
        <a:lstStyle/>
        <a:p>
          <a:endParaRPr lang="en-US"/>
        </a:p>
      </dgm:t>
    </dgm:pt>
    <dgm:pt modelId="{8B29EBC4-8455-1549-B268-C1219B8C0C8A}" type="sibTrans" cxnId="{FF124570-9E65-7B4B-B59D-C4C9021AB16D}">
      <dgm:prSet/>
      <dgm:spPr/>
      <dgm:t>
        <a:bodyPr/>
        <a:lstStyle/>
        <a:p>
          <a:endParaRPr lang="en-US"/>
        </a:p>
      </dgm:t>
    </dgm:pt>
    <dgm:pt modelId="{CB18B82D-A746-9D49-B064-78B7528D02FD}">
      <dgm:prSet phldrT="[Text]"/>
      <dgm:spPr/>
      <dgm:t>
        <a:bodyPr/>
        <a:lstStyle/>
        <a:p>
          <a:r>
            <a:rPr lang="en-US" dirty="0" smtClean="0"/>
            <a:t>IKT </a:t>
          </a:r>
          <a:r>
            <a:rPr lang="en-US" dirty="0" err="1" smtClean="0"/>
            <a:t>kultura</a:t>
          </a:r>
          <a:endParaRPr lang="en-US" dirty="0"/>
        </a:p>
      </dgm:t>
    </dgm:pt>
    <dgm:pt modelId="{61CBF1B6-1279-9A49-86C5-9C3FFD41BB18}" type="parTrans" cxnId="{9157CB46-CB17-9440-AEC0-681FAC56A2F9}">
      <dgm:prSet/>
      <dgm:spPr/>
      <dgm:t>
        <a:bodyPr/>
        <a:lstStyle/>
        <a:p>
          <a:endParaRPr lang="en-US"/>
        </a:p>
      </dgm:t>
    </dgm:pt>
    <dgm:pt modelId="{933ADD87-0CD3-A249-8B34-C53FA36D1D5E}" type="sibTrans" cxnId="{9157CB46-CB17-9440-AEC0-681FAC56A2F9}">
      <dgm:prSet/>
      <dgm:spPr/>
      <dgm:t>
        <a:bodyPr/>
        <a:lstStyle/>
        <a:p>
          <a:endParaRPr lang="en-US"/>
        </a:p>
      </dgm:t>
    </dgm:pt>
    <dgm:pt modelId="{4F4D5C85-E1C0-A544-8E59-FB095D744DD9}">
      <dgm:prSet phldrT="[Text]"/>
      <dgm:spPr/>
      <dgm:t>
        <a:bodyPr/>
        <a:lstStyle/>
        <a:p>
          <a:r>
            <a:rPr lang="en-US" dirty="0" smtClean="0"/>
            <a:t>IKT </a:t>
          </a:r>
          <a:r>
            <a:rPr lang="en-US" dirty="0" err="1" smtClean="0"/>
            <a:t>infrastruktura</a:t>
          </a:r>
          <a:endParaRPr lang="en-US" dirty="0"/>
        </a:p>
      </dgm:t>
    </dgm:pt>
    <dgm:pt modelId="{5E209BD6-BDD6-B349-9DB9-614F8B6652AF}" type="parTrans" cxnId="{2D84F477-5FEA-5A4C-B581-5C729DD33222}">
      <dgm:prSet/>
      <dgm:spPr/>
      <dgm:t>
        <a:bodyPr/>
        <a:lstStyle/>
        <a:p>
          <a:endParaRPr lang="en-US"/>
        </a:p>
      </dgm:t>
    </dgm:pt>
    <dgm:pt modelId="{9557F445-74B2-BA43-9744-DE4BF857B1C6}" type="sibTrans" cxnId="{2D84F477-5FEA-5A4C-B581-5C729DD33222}">
      <dgm:prSet/>
      <dgm:spPr/>
      <dgm:t>
        <a:bodyPr/>
        <a:lstStyle/>
        <a:p>
          <a:endParaRPr lang="en-US"/>
        </a:p>
      </dgm:t>
    </dgm:pt>
    <dgm:pt modelId="{C9579725-40D8-5E4C-8CA7-C26465C9B431}" type="pres">
      <dgm:prSet presAssocID="{8562DBE7-7370-D947-ABA5-8CE8F314B9A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234ABC-1106-3D4D-A26B-2BEC3287B395}" type="pres">
      <dgm:prSet presAssocID="{18510BDA-889F-454F-89D7-C8599A72BB0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5F59B-6B50-7348-8CA8-DE859D5181A3}" type="pres">
      <dgm:prSet presAssocID="{18510BDA-889F-454F-89D7-C8599A72BB0C}" presName="spNode" presStyleCnt="0"/>
      <dgm:spPr/>
    </dgm:pt>
    <dgm:pt modelId="{847EC4DD-2169-F54C-81BE-8219786343BD}" type="pres">
      <dgm:prSet presAssocID="{1A06FECB-88C4-664C-AC4F-1E9E771B1508}" presName="sibTrans" presStyleLbl="sibTrans1D1" presStyleIdx="0" presStyleCnt="5"/>
      <dgm:spPr/>
      <dgm:t>
        <a:bodyPr/>
        <a:lstStyle/>
        <a:p>
          <a:endParaRPr lang="en-US"/>
        </a:p>
      </dgm:t>
    </dgm:pt>
    <dgm:pt modelId="{BB1ED231-EFF1-764B-8030-F04CA81BBD01}" type="pres">
      <dgm:prSet presAssocID="{5FC26028-C5FE-274E-9805-228F1719679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9309B-EDD0-D64A-8143-743715ED77D3}" type="pres">
      <dgm:prSet presAssocID="{5FC26028-C5FE-274E-9805-228F17196799}" presName="spNode" presStyleCnt="0"/>
      <dgm:spPr/>
    </dgm:pt>
    <dgm:pt modelId="{071E9511-15BD-FA4F-8EC9-84D55895D4B9}" type="pres">
      <dgm:prSet presAssocID="{FD2CEE9B-54D3-2940-A9D7-4171348BFE5F}" presName="sibTrans" presStyleLbl="sibTrans1D1" presStyleIdx="1" presStyleCnt="5"/>
      <dgm:spPr/>
      <dgm:t>
        <a:bodyPr/>
        <a:lstStyle/>
        <a:p>
          <a:endParaRPr lang="en-US"/>
        </a:p>
      </dgm:t>
    </dgm:pt>
    <dgm:pt modelId="{72EDFF9C-CF53-8E45-B81E-B5689F8872E2}" type="pres">
      <dgm:prSet presAssocID="{3C69058A-C046-194B-9834-6DF726826AA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1C271E-4BAD-DB44-AE3F-11E7D62E7C7A}" type="pres">
      <dgm:prSet presAssocID="{3C69058A-C046-194B-9834-6DF726826AA9}" presName="spNode" presStyleCnt="0"/>
      <dgm:spPr/>
    </dgm:pt>
    <dgm:pt modelId="{4B9EFE1F-344B-3B4B-BEC0-C24BB0FD45C7}" type="pres">
      <dgm:prSet presAssocID="{8B29EBC4-8455-1549-B268-C1219B8C0C8A}" presName="sibTrans" presStyleLbl="sibTrans1D1" presStyleIdx="2" presStyleCnt="5"/>
      <dgm:spPr/>
      <dgm:t>
        <a:bodyPr/>
        <a:lstStyle/>
        <a:p>
          <a:endParaRPr lang="en-US"/>
        </a:p>
      </dgm:t>
    </dgm:pt>
    <dgm:pt modelId="{0970E7B1-57F6-9F48-AEBB-86F812008A31}" type="pres">
      <dgm:prSet presAssocID="{CB18B82D-A746-9D49-B064-78B7528D02F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FE46F-3BAD-654B-9672-C6434327828E}" type="pres">
      <dgm:prSet presAssocID="{CB18B82D-A746-9D49-B064-78B7528D02FD}" presName="spNode" presStyleCnt="0"/>
      <dgm:spPr/>
    </dgm:pt>
    <dgm:pt modelId="{50BF4121-C591-B64D-9AFA-05A0260B49E1}" type="pres">
      <dgm:prSet presAssocID="{933ADD87-0CD3-A249-8B34-C53FA36D1D5E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34544DD-2DD6-0049-9631-8F610B330016}" type="pres">
      <dgm:prSet presAssocID="{4F4D5C85-E1C0-A544-8E59-FB095D744DD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631DB-7F84-EC4A-AF5A-1D3A401E6409}" type="pres">
      <dgm:prSet presAssocID="{4F4D5C85-E1C0-A544-8E59-FB095D744DD9}" presName="spNode" presStyleCnt="0"/>
      <dgm:spPr/>
    </dgm:pt>
    <dgm:pt modelId="{0EBD5BA7-480F-CD44-9700-C561CDE98BC3}" type="pres">
      <dgm:prSet presAssocID="{9557F445-74B2-BA43-9744-DE4BF857B1C6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87E01563-EA7D-6A4F-BBFB-7A2DD66D0CA4}" type="presOf" srcId="{933ADD87-0CD3-A249-8B34-C53FA36D1D5E}" destId="{50BF4121-C591-B64D-9AFA-05A0260B49E1}" srcOrd="0" destOrd="0" presId="urn:microsoft.com/office/officeart/2005/8/layout/cycle6"/>
    <dgm:cxn modelId="{A86A60D3-FC35-0C4A-AABB-ADC92A734CEE}" type="presOf" srcId="{1A06FECB-88C4-664C-AC4F-1E9E771B1508}" destId="{847EC4DD-2169-F54C-81BE-8219786343BD}" srcOrd="0" destOrd="0" presId="urn:microsoft.com/office/officeart/2005/8/layout/cycle6"/>
    <dgm:cxn modelId="{4DE3DA97-3949-9449-86CE-5712B84D4DE4}" srcId="{8562DBE7-7370-D947-ABA5-8CE8F314B9AA}" destId="{5FC26028-C5FE-274E-9805-228F17196799}" srcOrd="1" destOrd="0" parTransId="{851A5A72-971B-7445-A553-ACD25E0D0867}" sibTransId="{FD2CEE9B-54D3-2940-A9D7-4171348BFE5F}"/>
    <dgm:cxn modelId="{9157CB46-CB17-9440-AEC0-681FAC56A2F9}" srcId="{8562DBE7-7370-D947-ABA5-8CE8F314B9AA}" destId="{CB18B82D-A746-9D49-B064-78B7528D02FD}" srcOrd="3" destOrd="0" parTransId="{61CBF1B6-1279-9A49-86C5-9C3FFD41BB18}" sibTransId="{933ADD87-0CD3-A249-8B34-C53FA36D1D5E}"/>
    <dgm:cxn modelId="{2D84F477-5FEA-5A4C-B581-5C729DD33222}" srcId="{8562DBE7-7370-D947-ABA5-8CE8F314B9AA}" destId="{4F4D5C85-E1C0-A544-8E59-FB095D744DD9}" srcOrd="4" destOrd="0" parTransId="{5E209BD6-BDD6-B349-9DB9-614F8B6652AF}" sibTransId="{9557F445-74B2-BA43-9744-DE4BF857B1C6}"/>
    <dgm:cxn modelId="{CFB2FE87-D5A1-174C-9727-38A61422CA9F}" type="presOf" srcId="{5FC26028-C5FE-274E-9805-228F17196799}" destId="{BB1ED231-EFF1-764B-8030-F04CA81BBD01}" srcOrd="0" destOrd="0" presId="urn:microsoft.com/office/officeart/2005/8/layout/cycle6"/>
    <dgm:cxn modelId="{218E52B2-3638-1841-9667-C31474854A9C}" type="presOf" srcId="{9557F445-74B2-BA43-9744-DE4BF857B1C6}" destId="{0EBD5BA7-480F-CD44-9700-C561CDE98BC3}" srcOrd="0" destOrd="0" presId="urn:microsoft.com/office/officeart/2005/8/layout/cycle6"/>
    <dgm:cxn modelId="{D62B05C0-3E04-C04A-9120-AD3F8907B1CE}" type="presOf" srcId="{8562DBE7-7370-D947-ABA5-8CE8F314B9AA}" destId="{C9579725-40D8-5E4C-8CA7-C26465C9B431}" srcOrd="0" destOrd="0" presId="urn:microsoft.com/office/officeart/2005/8/layout/cycle6"/>
    <dgm:cxn modelId="{0DDE6C0B-E7F1-3A49-891B-7A0524493F3B}" type="presOf" srcId="{4F4D5C85-E1C0-A544-8E59-FB095D744DD9}" destId="{034544DD-2DD6-0049-9631-8F610B330016}" srcOrd="0" destOrd="0" presId="urn:microsoft.com/office/officeart/2005/8/layout/cycle6"/>
    <dgm:cxn modelId="{F5754A46-C588-0F4C-8255-E0D399C6991D}" type="presOf" srcId="{18510BDA-889F-454F-89D7-C8599A72BB0C}" destId="{5A234ABC-1106-3D4D-A26B-2BEC3287B395}" srcOrd="0" destOrd="0" presId="urn:microsoft.com/office/officeart/2005/8/layout/cycle6"/>
    <dgm:cxn modelId="{30654207-E669-2548-BC1B-8236E4DEE834}" srcId="{8562DBE7-7370-D947-ABA5-8CE8F314B9AA}" destId="{18510BDA-889F-454F-89D7-C8599A72BB0C}" srcOrd="0" destOrd="0" parTransId="{B5DFD05F-CCAD-4543-B9FE-47AF1DDF5AC6}" sibTransId="{1A06FECB-88C4-664C-AC4F-1E9E771B1508}"/>
    <dgm:cxn modelId="{9BF05251-753D-CE42-B884-6D65401124D5}" type="presOf" srcId="{CB18B82D-A746-9D49-B064-78B7528D02FD}" destId="{0970E7B1-57F6-9F48-AEBB-86F812008A31}" srcOrd="0" destOrd="0" presId="urn:microsoft.com/office/officeart/2005/8/layout/cycle6"/>
    <dgm:cxn modelId="{FF124570-9E65-7B4B-B59D-C4C9021AB16D}" srcId="{8562DBE7-7370-D947-ABA5-8CE8F314B9AA}" destId="{3C69058A-C046-194B-9834-6DF726826AA9}" srcOrd="2" destOrd="0" parTransId="{A9007C51-912B-5E42-9AEA-2D8009155776}" sibTransId="{8B29EBC4-8455-1549-B268-C1219B8C0C8A}"/>
    <dgm:cxn modelId="{187B4A89-CE72-4344-BDEA-5391F441EE53}" type="presOf" srcId="{3C69058A-C046-194B-9834-6DF726826AA9}" destId="{72EDFF9C-CF53-8E45-B81E-B5689F8872E2}" srcOrd="0" destOrd="0" presId="urn:microsoft.com/office/officeart/2005/8/layout/cycle6"/>
    <dgm:cxn modelId="{1C622A2A-90CD-434F-96E4-22BD3133306C}" type="presOf" srcId="{FD2CEE9B-54D3-2940-A9D7-4171348BFE5F}" destId="{071E9511-15BD-FA4F-8EC9-84D55895D4B9}" srcOrd="0" destOrd="0" presId="urn:microsoft.com/office/officeart/2005/8/layout/cycle6"/>
    <dgm:cxn modelId="{363020AD-7848-8F4D-A2DE-6E45D49AEC1F}" type="presOf" srcId="{8B29EBC4-8455-1549-B268-C1219B8C0C8A}" destId="{4B9EFE1F-344B-3B4B-BEC0-C24BB0FD45C7}" srcOrd="0" destOrd="0" presId="urn:microsoft.com/office/officeart/2005/8/layout/cycle6"/>
    <dgm:cxn modelId="{59355952-F7D4-544C-A196-A6E472030254}" type="presParOf" srcId="{C9579725-40D8-5E4C-8CA7-C26465C9B431}" destId="{5A234ABC-1106-3D4D-A26B-2BEC3287B395}" srcOrd="0" destOrd="0" presId="urn:microsoft.com/office/officeart/2005/8/layout/cycle6"/>
    <dgm:cxn modelId="{D80A064A-BA1A-D842-BD85-9EB201BEA258}" type="presParOf" srcId="{C9579725-40D8-5E4C-8CA7-C26465C9B431}" destId="{78C5F59B-6B50-7348-8CA8-DE859D5181A3}" srcOrd="1" destOrd="0" presId="urn:microsoft.com/office/officeart/2005/8/layout/cycle6"/>
    <dgm:cxn modelId="{E0C19103-6710-A346-AF73-6F2B85DE15EA}" type="presParOf" srcId="{C9579725-40D8-5E4C-8CA7-C26465C9B431}" destId="{847EC4DD-2169-F54C-81BE-8219786343BD}" srcOrd="2" destOrd="0" presId="urn:microsoft.com/office/officeart/2005/8/layout/cycle6"/>
    <dgm:cxn modelId="{CC22AD47-CEED-0045-846A-B941C9433C6A}" type="presParOf" srcId="{C9579725-40D8-5E4C-8CA7-C26465C9B431}" destId="{BB1ED231-EFF1-764B-8030-F04CA81BBD01}" srcOrd="3" destOrd="0" presId="urn:microsoft.com/office/officeart/2005/8/layout/cycle6"/>
    <dgm:cxn modelId="{433324B6-D21E-574D-9994-0DDFCC7720CC}" type="presParOf" srcId="{C9579725-40D8-5E4C-8CA7-C26465C9B431}" destId="{FA59309B-EDD0-D64A-8143-743715ED77D3}" srcOrd="4" destOrd="0" presId="urn:microsoft.com/office/officeart/2005/8/layout/cycle6"/>
    <dgm:cxn modelId="{100B6B54-7E1B-4C40-901A-7121266C98CA}" type="presParOf" srcId="{C9579725-40D8-5E4C-8CA7-C26465C9B431}" destId="{071E9511-15BD-FA4F-8EC9-84D55895D4B9}" srcOrd="5" destOrd="0" presId="urn:microsoft.com/office/officeart/2005/8/layout/cycle6"/>
    <dgm:cxn modelId="{CB05BF43-2BB9-B747-B41C-25E00455C5C1}" type="presParOf" srcId="{C9579725-40D8-5E4C-8CA7-C26465C9B431}" destId="{72EDFF9C-CF53-8E45-B81E-B5689F8872E2}" srcOrd="6" destOrd="0" presId="urn:microsoft.com/office/officeart/2005/8/layout/cycle6"/>
    <dgm:cxn modelId="{8ECC03F9-F701-9D4B-B37F-5BC75F49D649}" type="presParOf" srcId="{C9579725-40D8-5E4C-8CA7-C26465C9B431}" destId="{441C271E-4BAD-DB44-AE3F-11E7D62E7C7A}" srcOrd="7" destOrd="0" presId="urn:microsoft.com/office/officeart/2005/8/layout/cycle6"/>
    <dgm:cxn modelId="{1D21FA9B-18A0-144A-89F2-909E02B374E7}" type="presParOf" srcId="{C9579725-40D8-5E4C-8CA7-C26465C9B431}" destId="{4B9EFE1F-344B-3B4B-BEC0-C24BB0FD45C7}" srcOrd="8" destOrd="0" presId="urn:microsoft.com/office/officeart/2005/8/layout/cycle6"/>
    <dgm:cxn modelId="{9FCC7205-0473-D34C-B86B-1EB7CF8AA136}" type="presParOf" srcId="{C9579725-40D8-5E4C-8CA7-C26465C9B431}" destId="{0970E7B1-57F6-9F48-AEBB-86F812008A31}" srcOrd="9" destOrd="0" presId="urn:microsoft.com/office/officeart/2005/8/layout/cycle6"/>
    <dgm:cxn modelId="{E5DB7C17-9F72-704B-AD85-AED2BE4D8F0F}" type="presParOf" srcId="{C9579725-40D8-5E4C-8CA7-C26465C9B431}" destId="{E10FE46F-3BAD-654B-9672-C6434327828E}" srcOrd="10" destOrd="0" presId="urn:microsoft.com/office/officeart/2005/8/layout/cycle6"/>
    <dgm:cxn modelId="{288897D5-8B38-A34D-961C-54D7ED0571A7}" type="presParOf" srcId="{C9579725-40D8-5E4C-8CA7-C26465C9B431}" destId="{50BF4121-C591-B64D-9AFA-05A0260B49E1}" srcOrd="11" destOrd="0" presId="urn:microsoft.com/office/officeart/2005/8/layout/cycle6"/>
    <dgm:cxn modelId="{65F659AE-2862-774F-8E87-FA12BEF5737A}" type="presParOf" srcId="{C9579725-40D8-5E4C-8CA7-C26465C9B431}" destId="{034544DD-2DD6-0049-9631-8F610B330016}" srcOrd="12" destOrd="0" presId="urn:microsoft.com/office/officeart/2005/8/layout/cycle6"/>
    <dgm:cxn modelId="{7DE63296-AB62-7647-B847-D4809BD02A61}" type="presParOf" srcId="{C9579725-40D8-5E4C-8CA7-C26465C9B431}" destId="{198631DB-7F84-EC4A-AF5A-1D3A401E6409}" srcOrd="13" destOrd="0" presId="urn:microsoft.com/office/officeart/2005/8/layout/cycle6"/>
    <dgm:cxn modelId="{D99980C1-054F-534D-BBAA-7DD43C296AC6}" type="presParOf" srcId="{C9579725-40D8-5E4C-8CA7-C26465C9B431}" destId="{0EBD5BA7-480F-CD44-9700-C561CDE98BC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0A78BAA-344A-A04D-8FE0-1B1914EE8160}" type="doc">
      <dgm:prSet loTypeId="urn:microsoft.com/office/officeart/2008/layout/AscendingPictureAccent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A9D97B-D66D-A64F-8D76-AA1C134E75E4}">
      <dgm:prSet phldrT="[Text]" custT="1"/>
      <dgm:spPr/>
      <dgm:t>
        <a:bodyPr/>
        <a:lstStyle/>
        <a:p>
          <a:r>
            <a:rPr lang="en-US" sz="1200" b="1" dirty="0" smtClean="0"/>
            <a:t>DIGITALNO NEOSVIJEŠTENA</a:t>
          </a:r>
          <a:endParaRPr lang="en-US" sz="1200" b="1" dirty="0"/>
        </a:p>
      </dgm:t>
    </dgm:pt>
    <dgm:pt modelId="{59AF5BA3-6822-7D46-A7C6-E2356960AF85}" type="parTrans" cxnId="{8594673E-7B25-D94C-A393-B78777B8C574}">
      <dgm:prSet/>
      <dgm:spPr/>
      <dgm:t>
        <a:bodyPr/>
        <a:lstStyle/>
        <a:p>
          <a:endParaRPr lang="en-US"/>
        </a:p>
      </dgm:t>
    </dgm:pt>
    <dgm:pt modelId="{135DC856-62EE-B145-8B85-B65338509C89}" type="sibTrans" cxnId="{8594673E-7B25-D94C-A393-B78777B8C574}">
      <dgm:prSet/>
      <dgm:spPr/>
      <dgm:t>
        <a:bodyPr/>
        <a:lstStyle/>
        <a:p>
          <a:endParaRPr lang="en-US"/>
        </a:p>
      </dgm:t>
    </dgm:pt>
    <dgm:pt modelId="{62BD1853-01CE-ED41-8373-9B89AB73361C}">
      <dgm:prSet phldrT="[Text]" custT="1"/>
      <dgm:spPr/>
      <dgm:t>
        <a:bodyPr/>
        <a:lstStyle/>
        <a:p>
          <a:r>
            <a:rPr lang="en-US" sz="1200" b="1" dirty="0" smtClean="0"/>
            <a:t>DIGITALNA POČETNICA</a:t>
          </a:r>
          <a:endParaRPr lang="en-US" sz="1200" b="1" dirty="0"/>
        </a:p>
      </dgm:t>
    </dgm:pt>
    <dgm:pt modelId="{38882511-46C7-3744-9DC0-708E41DCC00A}" type="parTrans" cxnId="{3C9C391E-DCD5-4C42-8592-2F6ED89F619D}">
      <dgm:prSet/>
      <dgm:spPr/>
      <dgm:t>
        <a:bodyPr/>
        <a:lstStyle/>
        <a:p>
          <a:endParaRPr lang="en-US"/>
        </a:p>
      </dgm:t>
    </dgm:pt>
    <dgm:pt modelId="{924F6823-5721-564E-9E5C-939CE81B5B70}" type="sibTrans" cxnId="{3C9C391E-DCD5-4C42-8592-2F6ED89F619D}">
      <dgm:prSet/>
      <dgm:spPr/>
      <dgm:t>
        <a:bodyPr/>
        <a:lstStyle/>
        <a:p>
          <a:endParaRPr lang="en-US"/>
        </a:p>
      </dgm:t>
    </dgm:pt>
    <dgm:pt modelId="{26F753A9-E0F5-3E4E-AEFC-14DE7B867D17}">
      <dgm:prSet custT="1"/>
      <dgm:spPr/>
      <dgm:t>
        <a:bodyPr/>
        <a:lstStyle/>
        <a:p>
          <a:r>
            <a:rPr lang="en-US" sz="1200" b="1" dirty="0" smtClean="0"/>
            <a:t>DIGITALNO OSPOSOBLJENA</a:t>
          </a:r>
          <a:endParaRPr lang="en-US" sz="1200" b="1" dirty="0"/>
        </a:p>
      </dgm:t>
    </dgm:pt>
    <dgm:pt modelId="{A4F200A1-9E80-F24C-9F96-E01EC642583D}" type="parTrans" cxnId="{DF540486-95A3-A340-9771-BA964B7F4FE1}">
      <dgm:prSet/>
      <dgm:spPr/>
      <dgm:t>
        <a:bodyPr/>
        <a:lstStyle/>
        <a:p>
          <a:endParaRPr lang="en-US"/>
        </a:p>
      </dgm:t>
    </dgm:pt>
    <dgm:pt modelId="{ECCB02FC-FBBA-9D4E-A266-17F72760CEB5}" type="sibTrans" cxnId="{DF540486-95A3-A340-9771-BA964B7F4FE1}">
      <dgm:prSet/>
      <dgm:spPr/>
      <dgm:t>
        <a:bodyPr/>
        <a:lstStyle/>
        <a:p>
          <a:endParaRPr lang="en-US"/>
        </a:p>
      </dgm:t>
    </dgm:pt>
    <dgm:pt modelId="{EED2B823-43AF-654A-A3E5-0D0CFA7A463F}">
      <dgm:prSet custT="1"/>
      <dgm:spPr/>
      <dgm:t>
        <a:bodyPr/>
        <a:lstStyle/>
        <a:p>
          <a:r>
            <a:rPr lang="en-US" sz="1200" b="1" dirty="0" smtClean="0"/>
            <a:t>DIGITALNO NAPREDNA</a:t>
          </a:r>
          <a:endParaRPr lang="en-US" sz="1200" b="1" dirty="0"/>
        </a:p>
      </dgm:t>
    </dgm:pt>
    <dgm:pt modelId="{8A9E8E48-1F86-8D44-91B3-44969C036763}" type="parTrans" cxnId="{906241E5-8384-9845-95DB-DAAB3F3C85F5}">
      <dgm:prSet/>
      <dgm:spPr/>
      <dgm:t>
        <a:bodyPr/>
        <a:lstStyle/>
        <a:p>
          <a:endParaRPr lang="en-US"/>
        </a:p>
      </dgm:t>
    </dgm:pt>
    <dgm:pt modelId="{8C10997F-303D-A049-A99F-E2CEAB1F8060}" type="sibTrans" cxnId="{906241E5-8384-9845-95DB-DAAB3F3C85F5}">
      <dgm:prSet/>
      <dgm:spPr/>
      <dgm:t>
        <a:bodyPr/>
        <a:lstStyle/>
        <a:p>
          <a:endParaRPr lang="en-US"/>
        </a:p>
      </dgm:t>
    </dgm:pt>
    <dgm:pt modelId="{8836A033-9037-1A40-94AE-8B07FA314854}">
      <dgm:prSet custT="1"/>
      <dgm:spPr/>
      <dgm:t>
        <a:bodyPr/>
        <a:lstStyle/>
        <a:p>
          <a:r>
            <a:rPr lang="en-US" sz="1200" b="1" dirty="0" smtClean="0"/>
            <a:t>DIGITALNO ZRELA</a:t>
          </a:r>
          <a:endParaRPr lang="en-US" sz="1200" b="1" dirty="0"/>
        </a:p>
      </dgm:t>
    </dgm:pt>
    <dgm:pt modelId="{FFAF7C72-2423-2D49-89D2-2C66451C255B}" type="parTrans" cxnId="{F77B6071-AA4E-7242-9BD1-9E39CEACDE4F}">
      <dgm:prSet/>
      <dgm:spPr/>
      <dgm:t>
        <a:bodyPr/>
        <a:lstStyle/>
        <a:p>
          <a:endParaRPr lang="en-US"/>
        </a:p>
      </dgm:t>
    </dgm:pt>
    <dgm:pt modelId="{1E267E5C-0B29-6442-BA98-0C94B9AD5D8D}" type="sibTrans" cxnId="{F77B6071-AA4E-7242-9BD1-9E39CEACDE4F}">
      <dgm:prSet/>
      <dgm:spPr/>
      <dgm:t>
        <a:bodyPr/>
        <a:lstStyle/>
        <a:p>
          <a:endParaRPr lang="en-US"/>
        </a:p>
      </dgm:t>
    </dgm:pt>
    <dgm:pt modelId="{DE3748CF-8602-4246-A233-3B564792498D}" type="pres">
      <dgm:prSet presAssocID="{90A78BAA-344A-A04D-8FE0-1B1914EE816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62ED41C-79E9-9A48-99DF-DDFFF98EE971}" type="pres">
      <dgm:prSet presAssocID="{90A78BAA-344A-A04D-8FE0-1B1914EE8160}" presName="dot1" presStyleLbl="alignNode1" presStyleIdx="0" presStyleCnt="15"/>
      <dgm:spPr/>
    </dgm:pt>
    <dgm:pt modelId="{D9E7E5E1-DA59-1F41-AE23-6842D25B2F39}" type="pres">
      <dgm:prSet presAssocID="{90A78BAA-344A-A04D-8FE0-1B1914EE8160}" presName="dot2" presStyleLbl="alignNode1" presStyleIdx="1" presStyleCnt="15"/>
      <dgm:spPr/>
    </dgm:pt>
    <dgm:pt modelId="{83CD5EA0-9EC7-8848-B3D4-93076172E966}" type="pres">
      <dgm:prSet presAssocID="{90A78BAA-344A-A04D-8FE0-1B1914EE8160}" presName="dot3" presStyleLbl="alignNode1" presStyleIdx="2" presStyleCnt="15"/>
      <dgm:spPr/>
    </dgm:pt>
    <dgm:pt modelId="{A6152F61-50F1-6C45-8ACA-34293ABBDC26}" type="pres">
      <dgm:prSet presAssocID="{90A78BAA-344A-A04D-8FE0-1B1914EE8160}" presName="dot4" presStyleLbl="alignNode1" presStyleIdx="3" presStyleCnt="15"/>
      <dgm:spPr/>
    </dgm:pt>
    <dgm:pt modelId="{A7AC9A75-857A-D84D-BB21-6E9155AFD645}" type="pres">
      <dgm:prSet presAssocID="{90A78BAA-344A-A04D-8FE0-1B1914EE8160}" presName="dot5" presStyleLbl="alignNode1" presStyleIdx="4" presStyleCnt="15"/>
      <dgm:spPr/>
    </dgm:pt>
    <dgm:pt modelId="{40CB0F05-95D9-C74E-9115-B940ECD896AF}" type="pres">
      <dgm:prSet presAssocID="{90A78BAA-344A-A04D-8FE0-1B1914EE8160}" presName="dot6" presStyleLbl="alignNode1" presStyleIdx="5" presStyleCnt="15"/>
      <dgm:spPr/>
    </dgm:pt>
    <dgm:pt modelId="{633ED48D-C201-2446-A756-DE49B2CE5959}" type="pres">
      <dgm:prSet presAssocID="{90A78BAA-344A-A04D-8FE0-1B1914EE8160}" presName="dot7" presStyleLbl="alignNode1" presStyleIdx="6" presStyleCnt="15"/>
      <dgm:spPr/>
    </dgm:pt>
    <dgm:pt modelId="{CED1210F-A612-4746-B7CD-AC1A8BA583D0}" type="pres">
      <dgm:prSet presAssocID="{90A78BAA-344A-A04D-8FE0-1B1914EE8160}" presName="dot8" presStyleLbl="alignNode1" presStyleIdx="7" presStyleCnt="15"/>
      <dgm:spPr/>
    </dgm:pt>
    <dgm:pt modelId="{6A9083C3-A9ED-B84C-B2B2-3FA7FC1D4F3D}" type="pres">
      <dgm:prSet presAssocID="{90A78BAA-344A-A04D-8FE0-1B1914EE8160}" presName="dotArrow1" presStyleLbl="alignNode1" presStyleIdx="8" presStyleCnt="15"/>
      <dgm:spPr/>
    </dgm:pt>
    <dgm:pt modelId="{6096B8C2-0D50-5341-97BE-42E796220C13}" type="pres">
      <dgm:prSet presAssocID="{90A78BAA-344A-A04D-8FE0-1B1914EE8160}" presName="dotArrow2" presStyleLbl="alignNode1" presStyleIdx="9" presStyleCnt="15"/>
      <dgm:spPr/>
    </dgm:pt>
    <dgm:pt modelId="{4B8EC80C-B9CF-D644-A857-41EF55E5AC7D}" type="pres">
      <dgm:prSet presAssocID="{90A78BAA-344A-A04D-8FE0-1B1914EE8160}" presName="dotArrow3" presStyleLbl="alignNode1" presStyleIdx="10" presStyleCnt="15"/>
      <dgm:spPr/>
    </dgm:pt>
    <dgm:pt modelId="{1D8A8D22-F17D-FE49-89C5-0941D2A2CED4}" type="pres">
      <dgm:prSet presAssocID="{90A78BAA-344A-A04D-8FE0-1B1914EE8160}" presName="dotArrow4" presStyleLbl="alignNode1" presStyleIdx="11" presStyleCnt="15"/>
      <dgm:spPr/>
    </dgm:pt>
    <dgm:pt modelId="{B04A2576-6570-7B42-8C55-9899C51E7229}" type="pres">
      <dgm:prSet presAssocID="{90A78BAA-344A-A04D-8FE0-1B1914EE8160}" presName="dotArrow5" presStyleLbl="alignNode1" presStyleIdx="12" presStyleCnt="15"/>
      <dgm:spPr/>
    </dgm:pt>
    <dgm:pt modelId="{6450806A-70AC-8E4D-BCB8-858311AF6B66}" type="pres">
      <dgm:prSet presAssocID="{90A78BAA-344A-A04D-8FE0-1B1914EE8160}" presName="dotArrow6" presStyleLbl="alignNode1" presStyleIdx="13" presStyleCnt="15"/>
      <dgm:spPr/>
    </dgm:pt>
    <dgm:pt modelId="{A51C386B-05EE-2A4B-B807-EA45B0D9E465}" type="pres">
      <dgm:prSet presAssocID="{90A78BAA-344A-A04D-8FE0-1B1914EE8160}" presName="dotArrow7" presStyleLbl="alignNode1" presStyleIdx="14" presStyleCnt="15"/>
      <dgm:spPr/>
    </dgm:pt>
    <dgm:pt modelId="{BF2A5210-7C05-5D45-AFAD-0E5BD744FB2E}" type="pres">
      <dgm:prSet presAssocID="{47A9D97B-D66D-A64F-8D76-AA1C134E75E4}" presName="parTx1" presStyleLbl="node1" presStyleIdx="0" presStyleCnt="5"/>
      <dgm:spPr/>
      <dgm:t>
        <a:bodyPr/>
        <a:lstStyle/>
        <a:p>
          <a:endParaRPr lang="en-US"/>
        </a:p>
      </dgm:t>
    </dgm:pt>
    <dgm:pt modelId="{F8C2FDB3-2926-CF49-9B71-E07FDE602616}" type="pres">
      <dgm:prSet presAssocID="{135DC856-62EE-B145-8B85-B65338509C89}" presName="picture1" presStyleCnt="0"/>
      <dgm:spPr/>
    </dgm:pt>
    <dgm:pt modelId="{700B883A-28E4-B74A-B426-460602FBC7FC}" type="pres">
      <dgm:prSet presAssocID="{135DC856-62EE-B145-8B85-B65338509C89}" presName="imageRepeatNode" presStyleLbl="fgImgPlace1" presStyleIdx="0" presStyleCnt="5"/>
      <dgm:spPr/>
      <dgm:t>
        <a:bodyPr/>
        <a:lstStyle/>
        <a:p>
          <a:endParaRPr lang="en-US"/>
        </a:p>
      </dgm:t>
    </dgm:pt>
    <dgm:pt modelId="{A8C3EE23-2FB7-C24C-A23F-23C770A48B7B}" type="pres">
      <dgm:prSet presAssocID="{62BD1853-01CE-ED41-8373-9B89AB73361C}" presName="parTx2" presStyleLbl="node1" presStyleIdx="1" presStyleCnt="5"/>
      <dgm:spPr/>
      <dgm:t>
        <a:bodyPr/>
        <a:lstStyle/>
        <a:p>
          <a:endParaRPr lang="en-US"/>
        </a:p>
      </dgm:t>
    </dgm:pt>
    <dgm:pt modelId="{343A655A-BCC8-0943-8F0E-0C2D73DB8ADF}" type="pres">
      <dgm:prSet presAssocID="{924F6823-5721-564E-9E5C-939CE81B5B70}" presName="picture2" presStyleCnt="0"/>
      <dgm:spPr/>
    </dgm:pt>
    <dgm:pt modelId="{FFF95023-DDAA-7F4A-A6CB-414B560C20C0}" type="pres">
      <dgm:prSet presAssocID="{924F6823-5721-564E-9E5C-939CE81B5B70}" presName="imageRepeatNode" presStyleLbl="fgImgPlace1" presStyleIdx="1" presStyleCnt="5"/>
      <dgm:spPr/>
      <dgm:t>
        <a:bodyPr/>
        <a:lstStyle/>
        <a:p>
          <a:endParaRPr lang="en-US"/>
        </a:p>
      </dgm:t>
    </dgm:pt>
    <dgm:pt modelId="{3247841B-1B0A-BA4A-87DF-27DDA5E02FC4}" type="pres">
      <dgm:prSet presAssocID="{26F753A9-E0F5-3E4E-AEFC-14DE7B867D17}" presName="parTx3" presStyleLbl="node1" presStyleIdx="2" presStyleCnt="5"/>
      <dgm:spPr/>
      <dgm:t>
        <a:bodyPr/>
        <a:lstStyle/>
        <a:p>
          <a:endParaRPr lang="en-US"/>
        </a:p>
      </dgm:t>
    </dgm:pt>
    <dgm:pt modelId="{80277980-CC88-C24D-B5A9-3F499ED40466}" type="pres">
      <dgm:prSet presAssocID="{ECCB02FC-FBBA-9D4E-A266-17F72760CEB5}" presName="picture3" presStyleCnt="0"/>
      <dgm:spPr/>
    </dgm:pt>
    <dgm:pt modelId="{E2DBBCEC-93A0-B540-93B6-BFADB1423C48}" type="pres">
      <dgm:prSet presAssocID="{ECCB02FC-FBBA-9D4E-A266-17F72760CEB5}" presName="imageRepeatNode" presStyleLbl="fgImgPlace1" presStyleIdx="2" presStyleCnt="5"/>
      <dgm:spPr/>
      <dgm:t>
        <a:bodyPr/>
        <a:lstStyle/>
        <a:p>
          <a:endParaRPr lang="en-US"/>
        </a:p>
      </dgm:t>
    </dgm:pt>
    <dgm:pt modelId="{8418E7A4-1049-F24E-829E-B4FF590C0BB7}" type="pres">
      <dgm:prSet presAssocID="{EED2B823-43AF-654A-A3E5-0D0CFA7A463F}" presName="parTx4" presStyleLbl="node1" presStyleIdx="3" presStyleCnt="5"/>
      <dgm:spPr/>
      <dgm:t>
        <a:bodyPr/>
        <a:lstStyle/>
        <a:p>
          <a:endParaRPr lang="en-US"/>
        </a:p>
      </dgm:t>
    </dgm:pt>
    <dgm:pt modelId="{ACCA7CA7-3682-9D47-A030-DF7A1A4918C0}" type="pres">
      <dgm:prSet presAssocID="{8C10997F-303D-A049-A99F-E2CEAB1F8060}" presName="picture4" presStyleCnt="0"/>
      <dgm:spPr/>
    </dgm:pt>
    <dgm:pt modelId="{7446D801-D2B6-514C-AA71-0500736020ED}" type="pres">
      <dgm:prSet presAssocID="{8C10997F-303D-A049-A99F-E2CEAB1F8060}" presName="imageRepeatNode" presStyleLbl="fgImgPlace1" presStyleIdx="3" presStyleCnt="5"/>
      <dgm:spPr/>
      <dgm:t>
        <a:bodyPr/>
        <a:lstStyle/>
        <a:p>
          <a:endParaRPr lang="en-US"/>
        </a:p>
      </dgm:t>
    </dgm:pt>
    <dgm:pt modelId="{33B9BAAF-75D1-984F-82E8-3481F1863427}" type="pres">
      <dgm:prSet presAssocID="{8836A033-9037-1A40-94AE-8B07FA314854}" presName="parTx5" presStyleLbl="node1" presStyleIdx="4" presStyleCnt="5"/>
      <dgm:spPr/>
      <dgm:t>
        <a:bodyPr/>
        <a:lstStyle/>
        <a:p>
          <a:endParaRPr lang="en-US"/>
        </a:p>
      </dgm:t>
    </dgm:pt>
    <dgm:pt modelId="{F2B2DEBD-0FDD-E74C-9DB5-4067A00FBD69}" type="pres">
      <dgm:prSet presAssocID="{1E267E5C-0B29-6442-BA98-0C94B9AD5D8D}" presName="picture5" presStyleCnt="0"/>
      <dgm:spPr/>
    </dgm:pt>
    <dgm:pt modelId="{00850564-4E60-B54C-9478-67E8CC2EDC90}" type="pres">
      <dgm:prSet presAssocID="{1E267E5C-0B29-6442-BA98-0C94B9AD5D8D}" presName="imageRepeatNode" presStyleLbl="fgImgPlace1" presStyleIdx="4" presStyleCnt="5"/>
      <dgm:spPr/>
      <dgm:t>
        <a:bodyPr/>
        <a:lstStyle/>
        <a:p>
          <a:endParaRPr lang="en-US"/>
        </a:p>
      </dgm:t>
    </dgm:pt>
  </dgm:ptLst>
  <dgm:cxnLst>
    <dgm:cxn modelId="{DF540486-95A3-A340-9771-BA964B7F4FE1}" srcId="{90A78BAA-344A-A04D-8FE0-1B1914EE8160}" destId="{26F753A9-E0F5-3E4E-AEFC-14DE7B867D17}" srcOrd="2" destOrd="0" parTransId="{A4F200A1-9E80-F24C-9F96-E01EC642583D}" sibTransId="{ECCB02FC-FBBA-9D4E-A266-17F72760CEB5}"/>
    <dgm:cxn modelId="{8594673E-7B25-D94C-A393-B78777B8C574}" srcId="{90A78BAA-344A-A04D-8FE0-1B1914EE8160}" destId="{47A9D97B-D66D-A64F-8D76-AA1C134E75E4}" srcOrd="0" destOrd="0" parTransId="{59AF5BA3-6822-7D46-A7C6-E2356960AF85}" sibTransId="{135DC856-62EE-B145-8B85-B65338509C89}"/>
    <dgm:cxn modelId="{27D2E652-0421-E946-BC23-6EC9BA2A9CC2}" type="presOf" srcId="{1E267E5C-0B29-6442-BA98-0C94B9AD5D8D}" destId="{00850564-4E60-B54C-9478-67E8CC2EDC90}" srcOrd="0" destOrd="0" presId="urn:microsoft.com/office/officeart/2008/layout/AscendingPictureAccentProcess"/>
    <dgm:cxn modelId="{906241E5-8384-9845-95DB-DAAB3F3C85F5}" srcId="{90A78BAA-344A-A04D-8FE0-1B1914EE8160}" destId="{EED2B823-43AF-654A-A3E5-0D0CFA7A463F}" srcOrd="3" destOrd="0" parTransId="{8A9E8E48-1F86-8D44-91B3-44969C036763}" sibTransId="{8C10997F-303D-A049-A99F-E2CEAB1F8060}"/>
    <dgm:cxn modelId="{300B46ED-2171-D74E-8964-F76DEC41971E}" type="presOf" srcId="{26F753A9-E0F5-3E4E-AEFC-14DE7B867D17}" destId="{3247841B-1B0A-BA4A-87DF-27DDA5E02FC4}" srcOrd="0" destOrd="0" presId="urn:microsoft.com/office/officeart/2008/layout/AscendingPictureAccentProcess"/>
    <dgm:cxn modelId="{31B6E35D-4011-A341-8FBA-554E41763C86}" type="presOf" srcId="{135DC856-62EE-B145-8B85-B65338509C89}" destId="{700B883A-28E4-B74A-B426-460602FBC7FC}" srcOrd="0" destOrd="0" presId="urn:microsoft.com/office/officeart/2008/layout/AscendingPictureAccentProcess"/>
    <dgm:cxn modelId="{3C9C391E-DCD5-4C42-8592-2F6ED89F619D}" srcId="{90A78BAA-344A-A04D-8FE0-1B1914EE8160}" destId="{62BD1853-01CE-ED41-8373-9B89AB73361C}" srcOrd="1" destOrd="0" parTransId="{38882511-46C7-3744-9DC0-708E41DCC00A}" sibTransId="{924F6823-5721-564E-9E5C-939CE81B5B70}"/>
    <dgm:cxn modelId="{F77B6071-AA4E-7242-9BD1-9E39CEACDE4F}" srcId="{90A78BAA-344A-A04D-8FE0-1B1914EE8160}" destId="{8836A033-9037-1A40-94AE-8B07FA314854}" srcOrd="4" destOrd="0" parTransId="{FFAF7C72-2423-2D49-89D2-2C66451C255B}" sibTransId="{1E267E5C-0B29-6442-BA98-0C94B9AD5D8D}"/>
    <dgm:cxn modelId="{EB48446F-F95A-6046-8F76-01673FE0B4B3}" type="presOf" srcId="{924F6823-5721-564E-9E5C-939CE81B5B70}" destId="{FFF95023-DDAA-7F4A-A6CB-414B560C20C0}" srcOrd="0" destOrd="0" presId="urn:microsoft.com/office/officeart/2008/layout/AscendingPictureAccentProcess"/>
    <dgm:cxn modelId="{70426795-2AA9-0A49-8CAA-62D31E9C245B}" type="presOf" srcId="{90A78BAA-344A-A04D-8FE0-1B1914EE8160}" destId="{DE3748CF-8602-4246-A233-3B564792498D}" srcOrd="0" destOrd="0" presId="urn:microsoft.com/office/officeart/2008/layout/AscendingPictureAccentProcess"/>
    <dgm:cxn modelId="{C3A5DD30-1D65-AC4E-8724-118CC187EFB3}" type="presOf" srcId="{EED2B823-43AF-654A-A3E5-0D0CFA7A463F}" destId="{8418E7A4-1049-F24E-829E-B4FF590C0BB7}" srcOrd="0" destOrd="0" presId="urn:microsoft.com/office/officeart/2008/layout/AscendingPictureAccentProcess"/>
    <dgm:cxn modelId="{DBD70E5E-D16A-B441-97F6-16AA1524AA52}" type="presOf" srcId="{8C10997F-303D-A049-A99F-E2CEAB1F8060}" destId="{7446D801-D2B6-514C-AA71-0500736020ED}" srcOrd="0" destOrd="0" presId="urn:microsoft.com/office/officeart/2008/layout/AscendingPictureAccentProcess"/>
    <dgm:cxn modelId="{8DE2587D-3B26-8446-B361-D1042D5569F1}" type="presOf" srcId="{47A9D97B-D66D-A64F-8D76-AA1C134E75E4}" destId="{BF2A5210-7C05-5D45-AFAD-0E5BD744FB2E}" srcOrd="0" destOrd="0" presId="urn:microsoft.com/office/officeart/2008/layout/AscendingPictureAccentProcess"/>
    <dgm:cxn modelId="{3F9D8016-716C-384E-9686-C6BBB0E0668B}" type="presOf" srcId="{8836A033-9037-1A40-94AE-8B07FA314854}" destId="{33B9BAAF-75D1-984F-82E8-3481F1863427}" srcOrd="0" destOrd="0" presId="urn:microsoft.com/office/officeart/2008/layout/AscendingPictureAccentProcess"/>
    <dgm:cxn modelId="{A2212F7D-A805-6846-A129-5538C76065FA}" type="presOf" srcId="{ECCB02FC-FBBA-9D4E-A266-17F72760CEB5}" destId="{E2DBBCEC-93A0-B540-93B6-BFADB1423C48}" srcOrd="0" destOrd="0" presId="urn:microsoft.com/office/officeart/2008/layout/AscendingPictureAccentProcess"/>
    <dgm:cxn modelId="{094460B9-44AB-4F46-A118-575A9E56242A}" type="presOf" srcId="{62BD1853-01CE-ED41-8373-9B89AB73361C}" destId="{A8C3EE23-2FB7-C24C-A23F-23C770A48B7B}" srcOrd="0" destOrd="0" presId="urn:microsoft.com/office/officeart/2008/layout/AscendingPictureAccentProcess"/>
    <dgm:cxn modelId="{9DBE1AC2-09FB-2244-BA08-239B18DF320A}" type="presParOf" srcId="{DE3748CF-8602-4246-A233-3B564792498D}" destId="{362ED41C-79E9-9A48-99DF-DDFFF98EE971}" srcOrd="0" destOrd="0" presId="urn:microsoft.com/office/officeart/2008/layout/AscendingPictureAccentProcess"/>
    <dgm:cxn modelId="{9A7661A7-397F-0F40-B15B-4EDC7FC0DB22}" type="presParOf" srcId="{DE3748CF-8602-4246-A233-3B564792498D}" destId="{D9E7E5E1-DA59-1F41-AE23-6842D25B2F39}" srcOrd="1" destOrd="0" presId="urn:microsoft.com/office/officeart/2008/layout/AscendingPictureAccentProcess"/>
    <dgm:cxn modelId="{6B9D2FBD-766B-3044-8E55-B5B178DA0A78}" type="presParOf" srcId="{DE3748CF-8602-4246-A233-3B564792498D}" destId="{83CD5EA0-9EC7-8848-B3D4-93076172E966}" srcOrd="2" destOrd="0" presId="urn:microsoft.com/office/officeart/2008/layout/AscendingPictureAccentProcess"/>
    <dgm:cxn modelId="{3770E873-1C80-2C45-B7D3-D863E5A255DE}" type="presParOf" srcId="{DE3748CF-8602-4246-A233-3B564792498D}" destId="{A6152F61-50F1-6C45-8ACA-34293ABBDC26}" srcOrd="3" destOrd="0" presId="urn:microsoft.com/office/officeart/2008/layout/AscendingPictureAccentProcess"/>
    <dgm:cxn modelId="{051462A8-1F49-B14D-B259-5EB9F5E7B1A4}" type="presParOf" srcId="{DE3748CF-8602-4246-A233-3B564792498D}" destId="{A7AC9A75-857A-D84D-BB21-6E9155AFD645}" srcOrd="4" destOrd="0" presId="urn:microsoft.com/office/officeart/2008/layout/AscendingPictureAccentProcess"/>
    <dgm:cxn modelId="{6DC465D1-C72F-B640-84AF-BB982D6B0FA9}" type="presParOf" srcId="{DE3748CF-8602-4246-A233-3B564792498D}" destId="{40CB0F05-95D9-C74E-9115-B940ECD896AF}" srcOrd="5" destOrd="0" presId="urn:microsoft.com/office/officeart/2008/layout/AscendingPictureAccentProcess"/>
    <dgm:cxn modelId="{007E9845-953B-F54D-A93E-D6D25F38923B}" type="presParOf" srcId="{DE3748CF-8602-4246-A233-3B564792498D}" destId="{633ED48D-C201-2446-A756-DE49B2CE5959}" srcOrd="6" destOrd="0" presId="urn:microsoft.com/office/officeart/2008/layout/AscendingPictureAccentProcess"/>
    <dgm:cxn modelId="{56D01DED-EE9B-4240-9999-AC315909C017}" type="presParOf" srcId="{DE3748CF-8602-4246-A233-3B564792498D}" destId="{CED1210F-A612-4746-B7CD-AC1A8BA583D0}" srcOrd="7" destOrd="0" presId="urn:microsoft.com/office/officeart/2008/layout/AscendingPictureAccentProcess"/>
    <dgm:cxn modelId="{6D1E9777-FB1A-7F4D-BA24-DBD3EAE2E859}" type="presParOf" srcId="{DE3748CF-8602-4246-A233-3B564792498D}" destId="{6A9083C3-A9ED-B84C-B2B2-3FA7FC1D4F3D}" srcOrd="8" destOrd="0" presId="urn:microsoft.com/office/officeart/2008/layout/AscendingPictureAccentProcess"/>
    <dgm:cxn modelId="{5043D612-731B-4D4C-978E-157B3A4D7573}" type="presParOf" srcId="{DE3748CF-8602-4246-A233-3B564792498D}" destId="{6096B8C2-0D50-5341-97BE-42E796220C13}" srcOrd="9" destOrd="0" presId="urn:microsoft.com/office/officeart/2008/layout/AscendingPictureAccentProcess"/>
    <dgm:cxn modelId="{03499713-1ADE-CA4C-B2B4-860E6DCB3D2A}" type="presParOf" srcId="{DE3748CF-8602-4246-A233-3B564792498D}" destId="{4B8EC80C-B9CF-D644-A857-41EF55E5AC7D}" srcOrd="10" destOrd="0" presId="urn:microsoft.com/office/officeart/2008/layout/AscendingPictureAccentProcess"/>
    <dgm:cxn modelId="{D375E5C0-F96D-7940-8696-3D0BB8BF7F4F}" type="presParOf" srcId="{DE3748CF-8602-4246-A233-3B564792498D}" destId="{1D8A8D22-F17D-FE49-89C5-0941D2A2CED4}" srcOrd="11" destOrd="0" presId="urn:microsoft.com/office/officeart/2008/layout/AscendingPictureAccentProcess"/>
    <dgm:cxn modelId="{F56C1FFC-032C-4F44-81F5-1E6E5CBBE04A}" type="presParOf" srcId="{DE3748CF-8602-4246-A233-3B564792498D}" destId="{B04A2576-6570-7B42-8C55-9899C51E7229}" srcOrd="12" destOrd="0" presId="urn:microsoft.com/office/officeart/2008/layout/AscendingPictureAccentProcess"/>
    <dgm:cxn modelId="{4494B12E-BA87-6F4D-BBDD-AEEA043A3896}" type="presParOf" srcId="{DE3748CF-8602-4246-A233-3B564792498D}" destId="{6450806A-70AC-8E4D-BCB8-858311AF6B66}" srcOrd="13" destOrd="0" presId="urn:microsoft.com/office/officeart/2008/layout/AscendingPictureAccentProcess"/>
    <dgm:cxn modelId="{C622B36B-E52C-0745-9AD5-41FF1718ADB9}" type="presParOf" srcId="{DE3748CF-8602-4246-A233-3B564792498D}" destId="{A51C386B-05EE-2A4B-B807-EA45B0D9E465}" srcOrd="14" destOrd="0" presId="urn:microsoft.com/office/officeart/2008/layout/AscendingPictureAccentProcess"/>
    <dgm:cxn modelId="{F17B86C1-D0F9-5A46-BDE5-B1292DC39B54}" type="presParOf" srcId="{DE3748CF-8602-4246-A233-3B564792498D}" destId="{BF2A5210-7C05-5D45-AFAD-0E5BD744FB2E}" srcOrd="15" destOrd="0" presId="urn:microsoft.com/office/officeart/2008/layout/AscendingPictureAccentProcess"/>
    <dgm:cxn modelId="{A8648A2C-D180-8A41-B42A-0057C0AB48E2}" type="presParOf" srcId="{DE3748CF-8602-4246-A233-3B564792498D}" destId="{F8C2FDB3-2926-CF49-9B71-E07FDE602616}" srcOrd="16" destOrd="0" presId="urn:microsoft.com/office/officeart/2008/layout/AscendingPictureAccentProcess"/>
    <dgm:cxn modelId="{7B656DF1-2A5E-5B4F-B9B2-2C92D2C80A8B}" type="presParOf" srcId="{F8C2FDB3-2926-CF49-9B71-E07FDE602616}" destId="{700B883A-28E4-B74A-B426-460602FBC7FC}" srcOrd="0" destOrd="0" presId="urn:microsoft.com/office/officeart/2008/layout/AscendingPictureAccentProcess"/>
    <dgm:cxn modelId="{CC2A2D52-BCEE-AD46-AB77-0E92D2649FBF}" type="presParOf" srcId="{DE3748CF-8602-4246-A233-3B564792498D}" destId="{A8C3EE23-2FB7-C24C-A23F-23C770A48B7B}" srcOrd="17" destOrd="0" presId="urn:microsoft.com/office/officeart/2008/layout/AscendingPictureAccentProcess"/>
    <dgm:cxn modelId="{6C3173AA-79F7-E044-8DF5-AA813330C6BF}" type="presParOf" srcId="{DE3748CF-8602-4246-A233-3B564792498D}" destId="{343A655A-BCC8-0943-8F0E-0C2D73DB8ADF}" srcOrd="18" destOrd="0" presId="urn:microsoft.com/office/officeart/2008/layout/AscendingPictureAccentProcess"/>
    <dgm:cxn modelId="{AB10EDB6-F7EC-4141-ABEC-747F9EA5F349}" type="presParOf" srcId="{343A655A-BCC8-0943-8F0E-0C2D73DB8ADF}" destId="{FFF95023-DDAA-7F4A-A6CB-414B560C20C0}" srcOrd="0" destOrd="0" presId="urn:microsoft.com/office/officeart/2008/layout/AscendingPictureAccentProcess"/>
    <dgm:cxn modelId="{FE460F1E-A3E2-FA41-AA1F-8B85A236A756}" type="presParOf" srcId="{DE3748CF-8602-4246-A233-3B564792498D}" destId="{3247841B-1B0A-BA4A-87DF-27DDA5E02FC4}" srcOrd="19" destOrd="0" presId="urn:microsoft.com/office/officeart/2008/layout/AscendingPictureAccentProcess"/>
    <dgm:cxn modelId="{1D5ABD8D-BCE5-564D-A5A1-70642D8F6936}" type="presParOf" srcId="{DE3748CF-8602-4246-A233-3B564792498D}" destId="{80277980-CC88-C24D-B5A9-3F499ED40466}" srcOrd="20" destOrd="0" presId="urn:microsoft.com/office/officeart/2008/layout/AscendingPictureAccentProcess"/>
    <dgm:cxn modelId="{A785F61D-F512-B244-B630-5468E6D023F0}" type="presParOf" srcId="{80277980-CC88-C24D-B5A9-3F499ED40466}" destId="{E2DBBCEC-93A0-B540-93B6-BFADB1423C48}" srcOrd="0" destOrd="0" presId="urn:microsoft.com/office/officeart/2008/layout/AscendingPictureAccentProcess"/>
    <dgm:cxn modelId="{361936A9-4143-1A4F-ADC9-744D45F6A350}" type="presParOf" srcId="{DE3748CF-8602-4246-A233-3B564792498D}" destId="{8418E7A4-1049-F24E-829E-B4FF590C0BB7}" srcOrd="21" destOrd="0" presId="urn:microsoft.com/office/officeart/2008/layout/AscendingPictureAccentProcess"/>
    <dgm:cxn modelId="{A78F701E-9E76-614D-BA00-8E68C64D552F}" type="presParOf" srcId="{DE3748CF-8602-4246-A233-3B564792498D}" destId="{ACCA7CA7-3682-9D47-A030-DF7A1A4918C0}" srcOrd="22" destOrd="0" presId="urn:microsoft.com/office/officeart/2008/layout/AscendingPictureAccentProcess"/>
    <dgm:cxn modelId="{18CA880B-F5FD-F64E-9BE2-3128E84A0F0B}" type="presParOf" srcId="{ACCA7CA7-3682-9D47-A030-DF7A1A4918C0}" destId="{7446D801-D2B6-514C-AA71-0500736020ED}" srcOrd="0" destOrd="0" presId="urn:microsoft.com/office/officeart/2008/layout/AscendingPictureAccentProcess"/>
    <dgm:cxn modelId="{1ADFDAB0-E0F7-064A-AF56-C56F46CF6F2A}" type="presParOf" srcId="{DE3748CF-8602-4246-A233-3B564792498D}" destId="{33B9BAAF-75D1-984F-82E8-3481F1863427}" srcOrd="23" destOrd="0" presId="urn:microsoft.com/office/officeart/2008/layout/AscendingPictureAccentProcess"/>
    <dgm:cxn modelId="{09ECDB2C-77EF-AE44-90B0-4850A937D22D}" type="presParOf" srcId="{DE3748CF-8602-4246-A233-3B564792498D}" destId="{F2B2DEBD-0FDD-E74C-9DB5-4067A00FBD69}" srcOrd="24" destOrd="0" presId="urn:microsoft.com/office/officeart/2008/layout/AscendingPictureAccentProcess"/>
    <dgm:cxn modelId="{FC30DD71-0F72-354F-8D07-0655E72D04DE}" type="presParOf" srcId="{F2B2DEBD-0FDD-E74C-9DB5-4067A00FBD69}" destId="{00850564-4E60-B54C-9478-67E8CC2EDC90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E857DC-8C53-402A-AB73-53A3E66D36D5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F80734D-09FB-4461-BB17-61937A973B46}">
      <dgm:prSet phldrT="[Text]"/>
      <dgm:spPr/>
      <dgm:t>
        <a:bodyPr/>
        <a:lstStyle/>
        <a:p>
          <a:r>
            <a:rPr lang="hr-HR" b="1" dirty="0" smtClean="0"/>
            <a:t>Izrada okvira</a:t>
          </a:r>
          <a:endParaRPr lang="hr-HR" b="1" dirty="0"/>
        </a:p>
      </dgm:t>
    </dgm:pt>
    <dgm:pt modelId="{317D29F6-902A-458A-88CD-A1645E549BB8}" type="parTrans" cxnId="{DBA1D74E-93F1-45DE-BCC1-8729D53D6234}">
      <dgm:prSet/>
      <dgm:spPr/>
      <dgm:t>
        <a:bodyPr/>
        <a:lstStyle/>
        <a:p>
          <a:endParaRPr lang="hr-HR"/>
        </a:p>
      </dgm:t>
    </dgm:pt>
    <dgm:pt modelId="{615A38CB-9181-4219-8347-957B5782B55D}" type="sibTrans" cxnId="{DBA1D74E-93F1-45DE-BCC1-8729D53D6234}">
      <dgm:prSet/>
      <dgm:spPr/>
      <dgm:t>
        <a:bodyPr/>
        <a:lstStyle/>
        <a:p>
          <a:endParaRPr lang="hr-HR"/>
        </a:p>
      </dgm:t>
    </dgm:pt>
    <dgm:pt modelId="{AB54E53F-98BC-487D-9BEB-6EFBDC039EA8}">
      <dgm:prSet phldrT="[Text]"/>
      <dgm:spPr/>
      <dgm:t>
        <a:bodyPr/>
        <a:lstStyle/>
        <a:p>
          <a:r>
            <a:rPr lang="hr-HR" b="1" dirty="0" smtClean="0"/>
            <a:t>Izrada instrumenta</a:t>
          </a:r>
          <a:endParaRPr lang="hr-HR" b="1" dirty="0"/>
        </a:p>
      </dgm:t>
    </dgm:pt>
    <dgm:pt modelId="{F026BAB6-64D5-46BC-9CE2-2C51FAF1CBC8}" type="parTrans" cxnId="{359A45A4-8A3C-43A1-926C-EFC404B4F36D}">
      <dgm:prSet/>
      <dgm:spPr/>
      <dgm:t>
        <a:bodyPr/>
        <a:lstStyle/>
        <a:p>
          <a:endParaRPr lang="hr-HR"/>
        </a:p>
      </dgm:t>
    </dgm:pt>
    <dgm:pt modelId="{AAD96CCE-DEFC-41AF-828D-0D1A124EC720}" type="sibTrans" cxnId="{359A45A4-8A3C-43A1-926C-EFC404B4F36D}">
      <dgm:prSet/>
      <dgm:spPr/>
      <dgm:t>
        <a:bodyPr/>
        <a:lstStyle/>
        <a:p>
          <a:endParaRPr lang="hr-HR"/>
        </a:p>
      </dgm:t>
    </dgm:pt>
    <dgm:pt modelId="{D89DD9E1-C6F8-491A-82CD-1A629427C1B3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hr-HR" b="1" dirty="0" smtClean="0"/>
            <a:t>Provođenje inicijalne evaluacije</a:t>
          </a:r>
          <a:endParaRPr lang="hr-HR" b="1" dirty="0"/>
        </a:p>
      </dgm:t>
    </dgm:pt>
    <dgm:pt modelId="{340B6D88-70A1-4C9F-8CF9-70771671E871}" type="parTrans" cxnId="{F8AC04E8-EBA1-4DD2-84AB-C9A44D0E3B6F}">
      <dgm:prSet/>
      <dgm:spPr/>
      <dgm:t>
        <a:bodyPr/>
        <a:lstStyle/>
        <a:p>
          <a:endParaRPr lang="hr-HR"/>
        </a:p>
      </dgm:t>
    </dgm:pt>
    <dgm:pt modelId="{5186849F-7FE9-4863-805F-D552DF39DF99}" type="sibTrans" cxnId="{F8AC04E8-EBA1-4DD2-84AB-C9A44D0E3B6F}">
      <dgm:prSet/>
      <dgm:spPr/>
      <dgm:t>
        <a:bodyPr/>
        <a:lstStyle/>
        <a:p>
          <a:endParaRPr lang="hr-HR"/>
        </a:p>
      </dgm:t>
    </dgm:pt>
    <dgm:pt modelId="{7ECF06D2-0C80-4C62-8114-9899F69DF9C5}">
      <dgm:prSet phldrT="[Text]"/>
      <dgm:spPr/>
      <dgm:t>
        <a:bodyPr/>
        <a:lstStyle/>
        <a:p>
          <a:r>
            <a:rPr lang="hr-HR" b="1" dirty="0" smtClean="0"/>
            <a:t>Podrška školama</a:t>
          </a:r>
          <a:endParaRPr lang="hr-HR" b="1" dirty="0"/>
        </a:p>
      </dgm:t>
    </dgm:pt>
    <dgm:pt modelId="{BB5D52F7-D95B-40EA-876C-36E93B26A1B1}" type="parTrans" cxnId="{33564793-4BF3-4360-9127-D45E11E0FAE6}">
      <dgm:prSet/>
      <dgm:spPr/>
      <dgm:t>
        <a:bodyPr/>
        <a:lstStyle/>
        <a:p>
          <a:endParaRPr lang="hr-HR"/>
        </a:p>
      </dgm:t>
    </dgm:pt>
    <dgm:pt modelId="{FF5D9B89-7BE2-4A28-8CF1-728697D94A3C}" type="sibTrans" cxnId="{33564793-4BF3-4360-9127-D45E11E0FAE6}">
      <dgm:prSet/>
      <dgm:spPr/>
      <dgm:t>
        <a:bodyPr/>
        <a:lstStyle/>
        <a:p>
          <a:endParaRPr lang="hr-HR"/>
        </a:p>
      </dgm:t>
    </dgm:pt>
    <dgm:pt modelId="{FA9B7816-469B-47D7-9A5A-0F98CB7DC781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hr-HR" b="1" dirty="0" smtClean="0"/>
            <a:t>Provođenje završne evaluacije</a:t>
          </a:r>
          <a:endParaRPr lang="hr-HR" b="1" dirty="0"/>
        </a:p>
      </dgm:t>
    </dgm:pt>
    <dgm:pt modelId="{7FC3712B-A42F-4A3B-802F-DFA3B204A7E4}" type="parTrans" cxnId="{550C3449-9325-42A5-B659-A3251D29F4DC}">
      <dgm:prSet/>
      <dgm:spPr/>
      <dgm:t>
        <a:bodyPr/>
        <a:lstStyle/>
        <a:p>
          <a:endParaRPr lang="hr-HR"/>
        </a:p>
      </dgm:t>
    </dgm:pt>
    <dgm:pt modelId="{3A23C91A-42A5-4F04-BCA0-8C3D13B7AD1B}" type="sibTrans" cxnId="{550C3449-9325-42A5-B659-A3251D29F4DC}">
      <dgm:prSet/>
      <dgm:spPr/>
      <dgm:t>
        <a:bodyPr/>
        <a:lstStyle/>
        <a:p>
          <a:endParaRPr lang="hr-HR"/>
        </a:p>
      </dgm:t>
    </dgm:pt>
    <dgm:pt modelId="{00414BE4-7AFB-4E65-9D49-0104E33FDC4B}" type="pres">
      <dgm:prSet presAssocID="{A9E857DC-8C53-402A-AB73-53A3E66D36D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EC94613-751F-4AB5-9FEE-9A3D47B582D1}" type="pres">
      <dgm:prSet presAssocID="{BF80734D-09FB-4461-BB17-61937A973B4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D43786A-2238-442F-93E3-F8D281C0CA2C}" type="pres">
      <dgm:prSet presAssocID="{BF80734D-09FB-4461-BB17-61937A973B46}" presName="spNode" presStyleCnt="0"/>
      <dgm:spPr/>
    </dgm:pt>
    <dgm:pt modelId="{7871AF76-20C2-413A-B93D-108948E78210}" type="pres">
      <dgm:prSet presAssocID="{615A38CB-9181-4219-8347-957B5782B55D}" presName="sibTrans" presStyleLbl="sibTrans1D1" presStyleIdx="0" presStyleCnt="5"/>
      <dgm:spPr/>
      <dgm:t>
        <a:bodyPr/>
        <a:lstStyle/>
        <a:p>
          <a:endParaRPr lang="hr-HR"/>
        </a:p>
      </dgm:t>
    </dgm:pt>
    <dgm:pt modelId="{544783BB-4EFB-4FDB-AD77-898D60702E76}" type="pres">
      <dgm:prSet presAssocID="{AB54E53F-98BC-487D-9BEB-6EFBDC039EA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A5CAC4-13E0-43E6-9E9B-0477D533394D}" type="pres">
      <dgm:prSet presAssocID="{AB54E53F-98BC-487D-9BEB-6EFBDC039EA8}" presName="spNode" presStyleCnt="0"/>
      <dgm:spPr/>
    </dgm:pt>
    <dgm:pt modelId="{8F116781-CDCD-433B-8330-0EEE405F12B2}" type="pres">
      <dgm:prSet presAssocID="{AAD96CCE-DEFC-41AF-828D-0D1A124EC720}" presName="sibTrans" presStyleLbl="sibTrans1D1" presStyleIdx="1" presStyleCnt="5"/>
      <dgm:spPr/>
      <dgm:t>
        <a:bodyPr/>
        <a:lstStyle/>
        <a:p>
          <a:endParaRPr lang="hr-HR"/>
        </a:p>
      </dgm:t>
    </dgm:pt>
    <dgm:pt modelId="{638DC37C-9855-41F7-AB21-5AB74FE752B3}" type="pres">
      <dgm:prSet presAssocID="{D89DD9E1-C6F8-491A-82CD-1A629427C1B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B0EC594-6EED-4A00-92DA-821142DC4092}" type="pres">
      <dgm:prSet presAssocID="{D89DD9E1-C6F8-491A-82CD-1A629427C1B3}" presName="spNode" presStyleCnt="0"/>
      <dgm:spPr/>
    </dgm:pt>
    <dgm:pt modelId="{9976A9E2-7C7D-44D5-B72E-0207DBDED206}" type="pres">
      <dgm:prSet presAssocID="{5186849F-7FE9-4863-805F-D552DF39DF99}" presName="sibTrans" presStyleLbl="sibTrans1D1" presStyleIdx="2" presStyleCnt="5"/>
      <dgm:spPr/>
      <dgm:t>
        <a:bodyPr/>
        <a:lstStyle/>
        <a:p>
          <a:endParaRPr lang="hr-HR"/>
        </a:p>
      </dgm:t>
    </dgm:pt>
    <dgm:pt modelId="{403A6AC7-58C1-4850-A675-ECA36A86BA5E}" type="pres">
      <dgm:prSet presAssocID="{7ECF06D2-0C80-4C62-8114-9899F69DF9C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962DD61-AB3D-47D0-8198-20CCF28C3562}" type="pres">
      <dgm:prSet presAssocID="{7ECF06D2-0C80-4C62-8114-9899F69DF9C5}" presName="spNode" presStyleCnt="0"/>
      <dgm:spPr/>
    </dgm:pt>
    <dgm:pt modelId="{6259BA36-AEBD-4910-AFAB-C16036B12E44}" type="pres">
      <dgm:prSet presAssocID="{FF5D9B89-7BE2-4A28-8CF1-728697D94A3C}" presName="sibTrans" presStyleLbl="sibTrans1D1" presStyleIdx="3" presStyleCnt="5"/>
      <dgm:spPr/>
      <dgm:t>
        <a:bodyPr/>
        <a:lstStyle/>
        <a:p>
          <a:endParaRPr lang="hr-HR"/>
        </a:p>
      </dgm:t>
    </dgm:pt>
    <dgm:pt modelId="{7573D1BB-8B13-4AF1-878C-6A2DBE1A4178}" type="pres">
      <dgm:prSet presAssocID="{FA9B7816-469B-47D7-9A5A-0F98CB7DC78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56ED905-8CA3-4E95-8A73-524D2786C8D8}" type="pres">
      <dgm:prSet presAssocID="{FA9B7816-469B-47D7-9A5A-0F98CB7DC781}" presName="spNode" presStyleCnt="0"/>
      <dgm:spPr/>
    </dgm:pt>
    <dgm:pt modelId="{7DD40C58-3974-48BC-9F1E-000783224D26}" type="pres">
      <dgm:prSet presAssocID="{3A23C91A-42A5-4F04-BCA0-8C3D13B7AD1B}" presName="sibTrans" presStyleLbl="sibTrans1D1" presStyleIdx="4" presStyleCnt="5"/>
      <dgm:spPr/>
      <dgm:t>
        <a:bodyPr/>
        <a:lstStyle/>
        <a:p>
          <a:endParaRPr lang="hr-HR"/>
        </a:p>
      </dgm:t>
    </dgm:pt>
  </dgm:ptLst>
  <dgm:cxnLst>
    <dgm:cxn modelId="{DBA1D74E-93F1-45DE-BCC1-8729D53D6234}" srcId="{A9E857DC-8C53-402A-AB73-53A3E66D36D5}" destId="{BF80734D-09FB-4461-BB17-61937A973B46}" srcOrd="0" destOrd="0" parTransId="{317D29F6-902A-458A-88CD-A1645E549BB8}" sibTransId="{615A38CB-9181-4219-8347-957B5782B55D}"/>
    <dgm:cxn modelId="{359A45A4-8A3C-43A1-926C-EFC404B4F36D}" srcId="{A9E857DC-8C53-402A-AB73-53A3E66D36D5}" destId="{AB54E53F-98BC-487D-9BEB-6EFBDC039EA8}" srcOrd="1" destOrd="0" parTransId="{F026BAB6-64D5-46BC-9CE2-2C51FAF1CBC8}" sibTransId="{AAD96CCE-DEFC-41AF-828D-0D1A124EC720}"/>
    <dgm:cxn modelId="{F8AC04E8-EBA1-4DD2-84AB-C9A44D0E3B6F}" srcId="{A9E857DC-8C53-402A-AB73-53A3E66D36D5}" destId="{D89DD9E1-C6F8-491A-82CD-1A629427C1B3}" srcOrd="2" destOrd="0" parTransId="{340B6D88-70A1-4C9F-8CF9-70771671E871}" sibTransId="{5186849F-7FE9-4863-805F-D552DF39DF99}"/>
    <dgm:cxn modelId="{210AAA0C-4449-1446-9D60-12EAE979BDE3}" type="presOf" srcId="{AB54E53F-98BC-487D-9BEB-6EFBDC039EA8}" destId="{544783BB-4EFB-4FDB-AD77-898D60702E76}" srcOrd="0" destOrd="0" presId="urn:microsoft.com/office/officeart/2005/8/layout/cycle5"/>
    <dgm:cxn modelId="{FBCC501B-7A69-CF42-8EE2-05016C6A99C2}" type="presOf" srcId="{D89DD9E1-C6F8-491A-82CD-1A629427C1B3}" destId="{638DC37C-9855-41F7-AB21-5AB74FE752B3}" srcOrd="0" destOrd="0" presId="urn:microsoft.com/office/officeart/2005/8/layout/cycle5"/>
    <dgm:cxn modelId="{A53FE6FA-BA61-5C45-81AA-175BDA30B4EB}" type="presOf" srcId="{3A23C91A-42A5-4F04-BCA0-8C3D13B7AD1B}" destId="{7DD40C58-3974-48BC-9F1E-000783224D26}" srcOrd="0" destOrd="0" presId="urn:microsoft.com/office/officeart/2005/8/layout/cycle5"/>
    <dgm:cxn modelId="{ABA3B9C4-2208-3D4F-809A-1BED82ABDD8C}" type="presOf" srcId="{A9E857DC-8C53-402A-AB73-53A3E66D36D5}" destId="{00414BE4-7AFB-4E65-9D49-0104E33FDC4B}" srcOrd="0" destOrd="0" presId="urn:microsoft.com/office/officeart/2005/8/layout/cycle5"/>
    <dgm:cxn modelId="{261C4808-CC7A-764B-9F4F-CC764A083D82}" type="presOf" srcId="{5186849F-7FE9-4863-805F-D552DF39DF99}" destId="{9976A9E2-7C7D-44D5-B72E-0207DBDED206}" srcOrd="0" destOrd="0" presId="urn:microsoft.com/office/officeart/2005/8/layout/cycle5"/>
    <dgm:cxn modelId="{C881A337-D7F2-A04F-8FB8-14EF2797E515}" type="presOf" srcId="{BF80734D-09FB-4461-BB17-61937A973B46}" destId="{2EC94613-751F-4AB5-9FEE-9A3D47B582D1}" srcOrd="0" destOrd="0" presId="urn:microsoft.com/office/officeart/2005/8/layout/cycle5"/>
    <dgm:cxn modelId="{39DCE665-EC97-F040-A419-278F5ED006C6}" type="presOf" srcId="{AAD96CCE-DEFC-41AF-828D-0D1A124EC720}" destId="{8F116781-CDCD-433B-8330-0EEE405F12B2}" srcOrd="0" destOrd="0" presId="urn:microsoft.com/office/officeart/2005/8/layout/cycle5"/>
    <dgm:cxn modelId="{550C3449-9325-42A5-B659-A3251D29F4DC}" srcId="{A9E857DC-8C53-402A-AB73-53A3E66D36D5}" destId="{FA9B7816-469B-47D7-9A5A-0F98CB7DC781}" srcOrd="4" destOrd="0" parTransId="{7FC3712B-A42F-4A3B-802F-DFA3B204A7E4}" sibTransId="{3A23C91A-42A5-4F04-BCA0-8C3D13B7AD1B}"/>
    <dgm:cxn modelId="{33564793-4BF3-4360-9127-D45E11E0FAE6}" srcId="{A9E857DC-8C53-402A-AB73-53A3E66D36D5}" destId="{7ECF06D2-0C80-4C62-8114-9899F69DF9C5}" srcOrd="3" destOrd="0" parTransId="{BB5D52F7-D95B-40EA-876C-36E93B26A1B1}" sibTransId="{FF5D9B89-7BE2-4A28-8CF1-728697D94A3C}"/>
    <dgm:cxn modelId="{C285AD3D-56A0-9445-BA3F-5BB0185D849D}" type="presOf" srcId="{FA9B7816-469B-47D7-9A5A-0F98CB7DC781}" destId="{7573D1BB-8B13-4AF1-878C-6A2DBE1A4178}" srcOrd="0" destOrd="0" presId="urn:microsoft.com/office/officeart/2005/8/layout/cycle5"/>
    <dgm:cxn modelId="{55EC2F4E-5869-AB47-93B4-599F4DCFCBB5}" type="presOf" srcId="{7ECF06D2-0C80-4C62-8114-9899F69DF9C5}" destId="{403A6AC7-58C1-4850-A675-ECA36A86BA5E}" srcOrd="0" destOrd="0" presId="urn:microsoft.com/office/officeart/2005/8/layout/cycle5"/>
    <dgm:cxn modelId="{AFFDF93C-C3E1-0343-8C08-136E71AE953B}" type="presOf" srcId="{615A38CB-9181-4219-8347-957B5782B55D}" destId="{7871AF76-20C2-413A-B93D-108948E78210}" srcOrd="0" destOrd="0" presId="urn:microsoft.com/office/officeart/2005/8/layout/cycle5"/>
    <dgm:cxn modelId="{E8EDCB95-42C6-8347-8A59-6530914D19E2}" type="presOf" srcId="{FF5D9B89-7BE2-4A28-8CF1-728697D94A3C}" destId="{6259BA36-AEBD-4910-AFAB-C16036B12E44}" srcOrd="0" destOrd="0" presId="urn:microsoft.com/office/officeart/2005/8/layout/cycle5"/>
    <dgm:cxn modelId="{266B8D21-C8E1-4646-8405-7774B72947AD}" type="presParOf" srcId="{00414BE4-7AFB-4E65-9D49-0104E33FDC4B}" destId="{2EC94613-751F-4AB5-9FEE-9A3D47B582D1}" srcOrd="0" destOrd="0" presId="urn:microsoft.com/office/officeart/2005/8/layout/cycle5"/>
    <dgm:cxn modelId="{0AAE1C23-CB03-0D4D-9250-5DE6AAE61275}" type="presParOf" srcId="{00414BE4-7AFB-4E65-9D49-0104E33FDC4B}" destId="{7D43786A-2238-442F-93E3-F8D281C0CA2C}" srcOrd="1" destOrd="0" presId="urn:microsoft.com/office/officeart/2005/8/layout/cycle5"/>
    <dgm:cxn modelId="{C28D9806-0425-DA4F-B127-BBC6555DE2AF}" type="presParOf" srcId="{00414BE4-7AFB-4E65-9D49-0104E33FDC4B}" destId="{7871AF76-20C2-413A-B93D-108948E78210}" srcOrd="2" destOrd="0" presId="urn:microsoft.com/office/officeart/2005/8/layout/cycle5"/>
    <dgm:cxn modelId="{F6674AA4-06AE-DD4D-AC45-2AFC9C19E29F}" type="presParOf" srcId="{00414BE4-7AFB-4E65-9D49-0104E33FDC4B}" destId="{544783BB-4EFB-4FDB-AD77-898D60702E76}" srcOrd="3" destOrd="0" presId="urn:microsoft.com/office/officeart/2005/8/layout/cycle5"/>
    <dgm:cxn modelId="{7A8779EA-C04F-444D-B9AD-D191F00040FD}" type="presParOf" srcId="{00414BE4-7AFB-4E65-9D49-0104E33FDC4B}" destId="{A1A5CAC4-13E0-43E6-9E9B-0477D533394D}" srcOrd="4" destOrd="0" presId="urn:microsoft.com/office/officeart/2005/8/layout/cycle5"/>
    <dgm:cxn modelId="{4C1A53E7-C647-2449-A39F-C53864364FBB}" type="presParOf" srcId="{00414BE4-7AFB-4E65-9D49-0104E33FDC4B}" destId="{8F116781-CDCD-433B-8330-0EEE405F12B2}" srcOrd="5" destOrd="0" presId="urn:microsoft.com/office/officeart/2005/8/layout/cycle5"/>
    <dgm:cxn modelId="{5238D69D-A3AA-5C4E-957C-2ACD6ABD0B1B}" type="presParOf" srcId="{00414BE4-7AFB-4E65-9D49-0104E33FDC4B}" destId="{638DC37C-9855-41F7-AB21-5AB74FE752B3}" srcOrd="6" destOrd="0" presId="urn:microsoft.com/office/officeart/2005/8/layout/cycle5"/>
    <dgm:cxn modelId="{5FBE02DB-663C-E14F-81B7-8CE3A2FB29D2}" type="presParOf" srcId="{00414BE4-7AFB-4E65-9D49-0104E33FDC4B}" destId="{2B0EC594-6EED-4A00-92DA-821142DC4092}" srcOrd="7" destOrd="0" presId="urn:microsoft.com/office/officeart/2005/8/layout/cycle5"/>
    <dgm:cxn modelId="{B08C89EC-B720-4742-88E1-9A7C7D0A3C00}" type="presParOf" srcId="{00414BE4-7AFB-4E65-9D49-0104E33FDC4B}" destId="{9976A9E2-7C7D-44D5-B72E-0207DBDED206}" srcOrd="8" destOrd="0" presId="urn:microsoft.com/office/officeart/2005/8/layout/cycle5"/>
    <dgm:cxn modelId="{8DFFE210-CA4A-9F45-8A2A-BBDBE7AC7BFA}" type="presParOf" srcId="{00414BE4-7AFB-4E65-9D49-0104E33FDC4B}" destId="{403A6AC7-58C1-4850-A675-ECA36A86BA5E}" srcOrd="9" destOrd="0" presId="urn:microsoft.com/office/officeart/2005/8/layout/cycle5"/>
    <dgm:cxn modelId="{6D6406DD-881B-804C-87E8-10F1334A4E5C}" type="presParOf" srcId="{00414BE4-7AFB-4E65-9D49-0104E33FDC4B}" destId="{2962DD61-AB3D-47D0-8198-20CCF28C3562}" srcOrd="10" destOrd="0" presId="urn:microsoft.com/office/officeart/2005/8/layout/cycle5"/>
    <dgm:cxn modelId="{0E220DC8-59ED-0D4E-B9E1-E3FB9B5793AB}" type="presParOf" srcId="{00414BE4-7AFB-4E65-9D49-0104E33FDC4B}" destId="{6259BA36-AEBD-4910-AFAB-C16036B12E44}" srcOrd="11" destOrd="0" presId="urn:microsoft.com/office/officeart/2005/8/layout/cycle5"/>
    <dgm:cxn modelId="{0EC465C5-E67C-F442-A60B-A1D413ACAD8B}" type="presParOf" srcId="{00414BE4-7AFB-4E65-9D49-0104E33FDC4B}" destId="{7573D1BB-8B13-4AF1-878C-6A2DBE1A4178}" srcOrd="12" destOrd="0" presId="urn:microsoft.com/office/officeart/2005/8/layout/cycle5"/>
    <dgm:cxn modelId="{2C3299E6-AC89-174C-90BC-5E19BD89C1A4}" type="presParOf" srcId="{00414BE4-7AFB-4E65-9D49-0104E33FDC4B}" destId="{C56ED905-8CA3-4E95-8A73-524D2786C8D8}" srcOrd="13" destOrd="0" presId="urn:microsoft.com/office/officeart/2005/8/layout/cycle5"/>
    <dgm:cxn modelId="{5D047263-B020-9A4E-84B4-F2FBA98D78DD}" type="presParOf" srcId="{00414BE4-7AFB-4E65-9D49-0104E33FDC4B}" destId="{7DD40C58-3974-48BC-9F1E-000783224D26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62DBE7-7370-D947-ABA5-8CE8F314B9AA}" type="doc">
      <dgm:prSet loTypeId="urn:microsoft.com/office/officeart/2005/8/layout/cycle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510BDA-889F-454F-89D7-C8599A72BB0C}">
      <dgm:prSet phldrT="[Text]"/>
      <dgm:spPr/>
      <dgm:t>
        <a:bodyPr/>
        <a:lstStyle/>
        <a:p>
          <a:r>
            <a:rPr lang="en-US" dirty="0" err="1" smtClean="0"/>
            <a:t>Vodstvo</a:t>
          </a:r>
          <a:r>
            <a:rPr lang="en-US" dirty="0" smtClean="0"/>
            <a:t>, </a:t>
          </a:r>
          <a:r>
            <a:rPr lang="en-US" dirty="0" err="1" smtClean="0"/>
            <a:t>planiranje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 </a:t>
          </a:r>
          <a:r>
            <a:rPr lang="en-US" dirty="0" err="1" smtClean="0"/>
            <a:t>upravljanje</a:t>
          </a:r>
          <a:endParaRPr lang="en-US" dirty="0"/>
        </a:p>
      </dgm:t>
    </dgm:pt>
    <dgm:pt modelId="{B5DFD05F-CCAD-4543-B9FE-47AF1DDF5AC6}" type="parTrans" cxnId="{30654207-E669-2548-BC1B-8236E4DEE834}">
      <dgm:prSet/>
      <dgm:spPr/>
      <dgm:t>
        <a:bodyPr/>
        <a:lstStyle/>
        <a:p>
          <a:endParaRPr lang="en-US"/>
        </a:p>
      </dgm:t>
    </dgm:pt>
    <dgm:pt modelId="{1A06FECB-88C4-664C-AC4F-1E9E771B1508}" type="sibTrans" cxnId="{30654207-E669-2548-BC1B-8236E4DEE834}">
      <dgm:prSet/>
      <dgm:spPr/>
      <dgm:t>
        <a:bodyPr/>
        <a:lstStyle/>
        <a:p>
          <a:endParaRPr lang="en-US"/>
        </a:p>
      </dgm:t>
    </dgm:pt>
    <dgm:pt modelId="{5FC26028-C5FE-274E-9805-228F17196799}">
      <dgm:prSet phldrT="[Text]"/>
      <dgm:spPr/>
      <dgm:t>
        <a:bodyPr/>
        <a:lstStyle/>
        <a:p>
          <a:r>
            <a:rPr lang="en-US" dirty="0" smtClean="0"/>
            <a:t>IKT u </a:t>
          </a:r>
          <a:r>
            <a:rPr lang="en-US" dirty="0" err="1" smtClean="0"/>
            <a:t>učenju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poučavanju</a:t>
          </a:r>
          <a:endParaRPr lang="en-US" dirty="0"/>
        </a:p>
      </dgm:t>
    </dgm:pt>
    <dgm:pt modelId="{851A5A72-971B-7445-A553-ACD25E0D0867}" type="parTrans" cxnId="{4DE3DA97-3949-9449-86CE-5712B84D4DE4}">
      <dgm:prSet/>
      <dgm:spPr/>
      <dgm:t>
        <a:bodyPr/>
        <a:lstStyle/>
        <a:p>
          <a:endParaRPr lang="en-US"/>
        </a:p>
      </dgm:t>
    </dgm:pt>
    <dgm:pt modelId="{FD2CEE9B-54D3-2940-A9D7-4171348BFE5F}" type="sibTrans" cxnId="{4DE3DA97-3949-9449-86CE-5712B84D4DE4}">
      <dgm:prSet/>
      <dgm:spPr/>
      <dgm:t>
        <a:bodyPr/>
        <a:lstStyle/>
        <a:p>
          <a:endParaRPr lang="en-US"/>
        </a:p>
      </dgm:t>
    </dgm:pt>
    <dgm:pt modelId="{3C69058A-C046-194B-9834-6DF726826AA9}">
      <dgm:prSet phldrT="[Text]"/>
      <dgm:spPr/>
      <dgm:t>
        <a:bodyPr/>
        <a:lstStyle/>
        <a:p>
          <a:r>
            <a:rPr lang="en-US" dirty="0" err="1" smtClean="0"/>
            <a:t>Razvoj</a:t>
          </a:r>
          <a:r>
            <a:rPr lang="en-US" dirty="0" smtClean="0"/>
            <a:t> </a:t>
          </a:r>
          <a:r>
            <a:rPr lang="en-US" dirty="0" err="1" smtClean="0"/>
            <a:t>digitalnih</a:t>
          </a:r>
          <a:r>
            <a:rPr lang="en-US" dirty="0" smtClean="0"/>
            <a:t> </a:t>
          </a:r>
          <a:r>
            <a:rPr lang="en-US" dirty="0" err="1" smtClean="0"/>
            <a:t>kompetencija</a:t>
          </a:r>
          <a:endParaRPr lang="en-US" dirty="0"/>
        </a:p>
      </dgm:t>
    </dgm:pt>
    <dgm:pt modelId="{A9007C51-912B-5E42-9AEA-2D8009155776}" type="parTrans" cxnId="{FF124570-9E65-7B4B-B59D-C4C9021AB16D}">
      <dgm:prSet/>
      <dgm:spPr/>
      <dgm:t>
        <a:bodyPr/>
        <a:lstStyle/>
        <a:p>
          <a:endParaRPr lang="en-US"/>
        </a:p>
      </dgm:t>
    </dgm:pt>
    <dgm:pt modelId="{8B29EBC4-8455-1549-B268-C1219B8C0C8A}" type="sibTrans" cxnId="{FF124570-9E65-7B4B-B59D-C4C9021AB16D}">
      <dgm:prSet/>
      <dgm:spPr/>
      <dgm:t>
        <a:bodyPr/>
        <a:lstStyle/>
        <a:p>
          <a:endParaRPr lang="en-US"/>
        </a:p>
      </dgm:t>
    </dgm:pt>
    <dgm:pt modelId="{CB18B82D-A746-9D49-B064-78B7528D02FD}">
      <dgm:prSet phldrT="[Text]"/>
      <dgm:spPr/>
      <dgm:t>
        <a:bodyPr/>
        <a:lstStyle/>
        <a:p>
          <a:r>
            <a:rPr lang="en-US" dirty="0" smtClean="0"/>
            <a:t>IKT </a:t>
          </a:r>
          <a:r>
            <a:rPr lang="en-US" dirty="0" err="1" smtClean="0"/>
            <a:t>kultura</a:t>
          </a:r>
          <a:endParaRPr lang="en-US" dirty="0"/>
        </a:p>
      </dgm:t>
    </dgm:pt>
    <dgm:pt modelId="{61CBF1B6-1279-9A49-86C5-9C3FFD41BB18}" type="parTrans" cxnId="{9157CB46-CB17-9440-AEC0-681FAC56A2F9}">
      <dgm:prSet/>
      <dgm:spPr/>
      <dgm:t>
        <a:bodyPr/>
        <a:lstStyle/>
        <a:p>
          <a:endParaRPr lang="en-US"/>
        </a:p>
      </dgm:t>
    </dgm:pt>
    <dgm:pt modelId="{933ADD87-0CD3-A249-8B34-C53FA36D1D5E}" type="sibTrans" cxnId="{9157CB46-CB17-9440-AEC0-681FAC56A2F9}">
      <dgm:prSet/>
      <dgm:spPr/>
      <dgm:t>
        <a:bodyPr/>
        <a:lstStyle/>
        <a:p>
          <a:endParaRPr lang="en-US"/>
        </a:p>
      </dgm:t>
    </dgm:pt>
    <dgm:pt modelId="{4F4D5C85-E1C0-A544-8E59-FB095D744DD9}">
      <dgm:prSet phldrT="[Text]"/>
      <dgm:spPr/>
      <dgm:t>
        <a:bodyPr/>
        <a:lstStyle/>
        <a:p>
          <a:r>
            <a:rPr lang="en-US" dirty="0" smtClean="0"/>
            <a:t>IKT </a:t>
          </a:r>
          <a:r>
            <a:rPr lang="en-US" dirty="0" err="1" smtClean="0"/>
            <a:t>infrastruktura</a:t>
          </a:r>
          <a:endParaRPr lang="en-US" dirty="0"/>
        </a:p>
      </dgm:t>
    </dgm:pt>
    <dgm:pt modelId="{5E209BD6-BDD6-B349-9DB9-614F8B6652AF}" type="parTrans" cxnId="{2D84F477-5FEA-5A4C-B581-5C729DD33222}">
      <dgm:prSet/>
      <dgm:spPr/>
      <dgm:t>
        <a:bodyPr/>
        <a:lstStyle/>
        <a:p>
          <a:endParaRPr lang="en-US"/>
        </a:p>
      </dgm:t>
    </dgm:pt>
    <dgm:pt modelId="{9557F445-74B2-BA43-9744-DE4BF857B1C6}" type="sibTrans" cxnId="{2D84F477-5FEA-5A4C-B581-5C729DD33222}">
      <dgm:prSet/>
      <dgm:spPr/>
      <dgm:t>
        <a:bodyPr/>
        <a:lstStyle/>
        <a:p>
          <a:endParaRPr lang="en-US"/>
        </a:p>
      </dgm:t>
    </dgm:pt>
    <dgm:pt modelId="{C9579725-40D8-5E4C-8CA7-C26465C9B431}" type="pres">
      <dgm:prSet presAssocID="{8562DBE7-7370-D947-ABA5-8CE8F314B9A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234ABC-1106-3D4D-A26B-2BEC3287B395}" type="pres">
      <dgm:prSet presAssocID="{18510BDA-889F-454F-89D7-C8599A72BB0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5F59B-6B50-7348-8CA8-DE859D5181A3}" type="pres">
      <dgm:prSet presAssocID="{18510BDA-889F-454F-89D7-C8599A72BB0C}" presName="spNode" presStyleCnt="0"/>
      <dgm:spPr/>
    </dgm:pt>
    <dgm:pt modelId="{847EC4DD-2169-F54C-81BE-8219786343BD}" type="pres">
      <dgm:prSet presAssocID="{1A06FECB-88C4-664C-AC4F-1E9E771B1508}" presName="sibTrans" presStyleLbl="sibTrans1D1" presStyleIdx="0" presStyleCnt="5"/>
      <dgm:spPr/>
      <dgm:t>
        <a:bodyPr/>
        <a:lstStyle/>
        <a:p>
          <a:endParaRPr lang="en-US"/>
        </a:p>
      </dgm:t>
    </dgm:pt>
    <dgm:pt modelId="{BB1ED231-EFF1-764B-8030-F04CA81BBD01}" type="pres">
      <dgm:prSet presAssocID="{5FC26028-C5FE-274E-9805-228F1719679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9309B-EDD0-D64A-8143-743715ED77D3}" type="pres">
      <dgm:prSet presAssocID="{5FC26028-C5FE-274E-9805-228F17196799}" presName="spNode" presStyleCnt="0"/>
      <dgm:spPr/>
    </dgm:pt>
    <dgm:pt modelId="{071E9511-15BD-FA4F-8EC9-84D55895D4B9}" type="pres">
      <dgm:prSet presAssocID="{FD2CEE9B-54D3-2940-A9D7-4171348BFE5F}" presName="sibTrans" presStyleLbl="sibTrans1D1" presStyleIdx="1" presStyleCnt="5"/>
      <dgm:spPr/>
      <dgm:t>
        <a:bodyPr/>
        <a:lstStyle/>
        <a:p>
          <a:endParaRPr lang="en-US"/>
        </a:p>
      </dgm:t>
    </dgm:pt>
    <dgm:pt modelId="{72EDFF9C-CF53-8E45-B81E-B5689F8872E2}" type="pres">
      <dgm:prSet presAssocID="{3C69058A-C046-194B-9834-6DF726826AA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1C271E-4BAD-DB44-AE3F-11E7D62E7C7A}" type="pres">
      <dgm:prSet presAssocID="{3C69058A-C046-194B-9834-6DF726826AA9}" presName="spNode" presStyleCnt="0"/>
      <dgm:spPr/>
    </dgm:pt>
    <dgm:pt modelId="{4B9EFE1F-344B-3B4B-BEC0-C24BB0FD45C7}" type="pres">
      <dgm:prSet presAssocID="{8B29EBC4-8455-1549-B268-C1219B8C0C8A}" presName="sibTrans" presStyleLbl="sibTrans1D1" presStyleIdx="2" presStyleCnt="5"/>
      <dgm:spPr/>
      <dgm:t>
        <a:bodyPr/>
        <a:lstStyle/>
        <a:p>
          <a:endParaRPr lang="en-US"/>
        </a:p>
      </dgm:t>
    </dgm:pt>
    <dgm:pt modelId="{0970E7B1-57F6-9F48-AEBB-86F812008A31}" type="pres">
      <dgm:prSet presAssocID="{CB18B82D-A746-9D49-B064-78B7528D02F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FE46F-3BAD-654B-9672-C6434327828E}" type="pres">
      <dgm:prSet presAssocID="{CB18B82D-A746-9D49-B064-78B7528D02FD}" presName="spNode" presStyleCnt="0"/>
      <dgm:spPr/>
    </dgm:pt>
    <dgm:pt modelId="{50BF4121-C591-B64D-9AFA-05A0260B49E1}" type="pres">
      <dgm:prSet presAssocID="{933ADD87-0CD3-A249-8B34-C53FA36D1D5E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34544DD-2DD6-0049-9631-8F610B330016}" type="pres">
      <dgm:prSet presAssocID="{4F4D5C85-E1C0-A544-8E59-FB095D744DD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631DB-7F84-EC4A-AF5A-1D3A401E6409}" type="pres">
      <dgm:prSet presAssocID="{4F4D5C85-E1C0-A544-8E59-FB095D744DD9}" presName="spNode" presStyleCnt="0"/>
      <dgm:spPr/>
    </dgm:pt>
    <dgm:pt modelId="{0EBD5BA7-480F-CD44-9700-C561CDE98BC3}" type="pres">
      <dgm:prSet presAssocID="{9557F445-74B2-BA43-9744-DE4BF857B1C6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4D8F4C19-7A05-E644-AAB9-FB4ABD2E73EA}" type="presOf" srcId="{8562DBE7-7370-D947-ABA5-8CE8F314B9AA}" destId="{C9579725-40D8-5E4C-8CA7-C26465C9B431}" srcOrd="0" destOrd="0" presId="urn:microsoft.com/office/officeart/2005/8/layout/cycle6"/>
    <dgm:cxn modelId="{C52AF857-967E-4841-B4E2-F0D14EA51C69}" type="presOf" srcId="{FD2CEE9B-54D3-2940-A9D7-4171348BFE5F}" destId="{071E9511-15BD-FA4F-8EC9-84D55895D4B9}" srcOrd="0" destOrd="0" presId="urn:microsoft.com/office/officeart/2005/8/layout/cycle6"/>
    <dgm:cxn modelId="{30654207-E669-2548-BC1B-8236E4DEE834}" srcId="{8562DBE7-7370-D947-ABA5-8CE8F314B9AA}" destId="{18510BDA-889F-454F-89D7-C8599A72BB0C}" srcOrd="0" destOrd="0" parTransId="{B5DFD05F-CCAD-4543-B9FE-47AF1DDF5AC6}" sibTransId="{1A06FECB-88C4-664C-AC4F-1E9E771B1508}"/>
    <dgm:cxn modelId="{BD45213A-6C14-4741-A593-7BF3A05DD21D}" type="presOf" srcId="{5FC26028-C5FE-274E-9805-228F17196799}" destId="{BB1ED231-EFF1-764B-8030-F04CA81BBD01}" srcOrd="0" destOrd="0" presId="urn:microsoft.com/office/officeart/2005/8/layout/cycle6"/>
    <dgm:cxn modelId="{35DF7ECE-0450-C543-AD1E-A2F698CC4B8B}" type="presOf" srcId="{4F4D5C85-E1C0-A544-8E59-FB095D744DD9}" destId="{034544DD-2DD6-0049-9631-8F610B330016}" srcOrd="0" destOrd="0" presId="urn:microsoft.com/office/officeart/2005/8/layout/cycle6"/>
    <dgm:cxn modelId="{991B347E-C8F2-B041-A972-5B33DD813601}" type="presOf" srcId="{CB18B82D-A746-9D49-B064-78B7528D02FD}" destId="{0970E7B1-57F6-9F48-AEBB-86F812008A31}" srcOrd="0" destOrd="0" presId="urn:microsoft.com/office/officeart/2005/8/layout/cycle6"/>
    <dgm:cxn modelId="{35118179-31DD-F444-AE10-6F3AF7E347E0}" type="presOf" srcId="{8B29EBC4-8455-1549-B268-C1219B8C0C8A}" destId="{4B9EFE1F-344B-3B4B-BEC0-C24BB0FD45C7}" srcOrd="0" destOrd="0" presId="urn:microsoft.com/office/officeart/2005/8/layout/cycle6"/>
    <dgm:cxn modelId="{9157CB46-CB17-9440-AEC0-681FAC56A2F9}" srcId="{8562DBE7-7370-D947-ABA5-8CE8F314B9AA}" destId="{CB18B82D-A746-9D49-B064-78B7528D02FD}" srcOrd="3" destOrd="0" parTransId="{61CBF1B6-1279-9A49-86C5-9C3FFD41BB18}" sibTransId="{933ADD87-0CD3-A249-8B34-C53FA36D1D5E}"/>
    <dgm:cxn modelId="{9FABD892-E16F-B044-8AA8-837F534ED3DA}" type="presOf" srcId="{9557F445-74B2-BA43-9744-DE4BF857B1C6}" destId="{0EBD5BA7-480F-CD44-9700-C561CDE98BC3}" srcOrd="0" destOrd="0" presId="urn:microsoft.com/office/officeart/2005/8/layout/cycle6"/>
    <dgm:cxn modelId="{FF124570-9E65-7B4B-B59D-C4C9021AB16D}" srcId="{8562DBE7-7370-D947-ABA5-8CE8F314B9AA}" destId="{3C69058A-C046-194B-9834-6DF726826AA9}" srcOrd="2" destOrd="0" parTransId="{A9007C51-912B-5E42-9AEA-2D8009155776}" sibTransId="{8B29EBC4-8455-1549-B268-C1219B8C0C8A}"/>
    <dgm:cxn modelId="{C94B500A-C402-8249-912C-D955FF2AC80F}" type="presOf" srcId="{933ADD87-0CD3-A249-8B34-C53FA36D1D5E}" destId="{50BF4121-C591-B64D-9AFA-05A0260B49E1}" srcOrd="0" destOrd="0" presId="urn:microsoft.com/office/officeart/2005/8/layout/cycle6"/>
    <dgm:cxn modelId="{2D84F477-5FEA-5A4C-B581-5C729DD33222}" srcId="{8562DBE7-7370-D947-ABA5-8CE8F314B9AA}" destId="{4F4D5C85-E1C0-A544-8E59-FB095D744DD9}" srcOrd="4" destOrd="0" parTransId="{5E209BD6-BDD6-B349-9DB9-614F8B6652AF}" sibTransId="{9557F445-74B2-BA43-9744-DE4BF857B1C6}"/>
    <dgm:cxn modelId="{4DE3DA97-3949-9449-86CE-5712B84D4DE4}" srcId="{8562DBE7-7370-D947-ABA5-8CE8F314B9AA}" destId="{5FC26028-C5FE-274E-9805-228F17196799}" srcOrd="1" destOrd="0" parTransId="{851A5A72-971B-7445-A553-ACD25E0D0867}" sibTransId="{FD2CEE9B-54D3-2940-A9D7-4171348BFE5F}"/>
    <dgm:cxn modelId="{E4C2FDB2-EEFF-D84A-B29E-67052DFC01E2}" type="presOf" srcId="{18510BDA-889F-454F-89D7-C8599A72BB0C}" destId="{5A234ABC-1106-3D4D-A26B-2BEC3287B395}" srcOrd="0" destOrd="0" presId="urn:microsoft.com/office/officeart/2005/8/layout/cycle6"/>
    <dgm:cxn modelId="{C9A28E3A-5293-484B-9C68-63D0FED92F60}" type="presOf" srcId="{3C69058A-C046-194B-9834-6DF726826AA9}" destId="{72EDFF9C-CF53-8E45-B81E-B5689F8872E2}" srcOrd="0" destOrd="0" presId="urn:microsoft.com/office/officeart/2005/8/layout/cycle6"/>
    <dgm:cxn modelId="{5B9C48E7-10A1-8C46-BE69-AD9613DEE8AB}" type="presOf" srcId="{1A06FECB-88C4-664C-AC4F-1E9E771B1508}" destId="{847EC4DD-2169-F54C-81BE-8219786343BD}" srcOrd="0" destOrd="0" presId="urn:microsoft.com/office/officeart/2005/8/layout/cycle6"/>
    <dgm:cxn modelId="{5781388B-A60C-E14E-BA44-1BD8031223C9}" type="presParOf" srcId="{C9579725-40D8-5E4C-8CA7-C26465C9B431}" destId="{5A234ABC-1106-3D4D-A26B-2BEC3287B395}" srcOrd="0" destOrd="0" presId="urn:microsoft.com/office/officeart/2005/8/layout/cycle6"/>
    <dgm:cxn modelId="{13FA73CC-A66B-AA48-9130-7A8BC7C03757}" type="presParOf" srcId="{C9579725-40D8-5E4C-8CA7-C26465C9B431}" destId="{78C5F59B-6B50-7348-8CA8-DE859D5181A3}" srcOrd="1" destOrd="0" presId="urn:microsoft.com/office/officeart/2005/8/layout/cycle6"/>
    <dgm:cxn modelId="{39B0915F-0A85-3D4B-B7DB-556E1197D6D9}" type="presParOf" srcId="{C9579725-40D8-5E4C-8CA7-C26465C9B431}" destId="{847EC4DD-2169-F54C-81BE-8219786343BD}" srcOrd="2" destOrd="0" presId="urn:microsoft.com/office/officeart/2005/8/layout/cycle6"/>
    <dgm:cxn modelId="{256CAABA-1F10-244B-A97B-BB349BF8C1EC}" type="presParOf" srcId="{C9579725-40D8-5E4C-8CA7-C26465C9B431}" destId="{BB1ED231-EFF1-764B-8030-F04CA81BBD01}" srcOrd="3" destOrd="0" presId="urn:microsoft.com/office/officeart/2005/8/layout/cycle6"/>
    <dgm:cxn modelId="{71FDECA0-00BB-5540-A16F-240E419EFF03}" type="presParOf" srcId="{C9579725-40D8-5E4C-8CA7-C26465C9B431}" destId="{FA59309B-EDD0-D64A-8143-743715ED77D3}" srcOrd="4" destOrd="0" presId="urn:microsoft.com/office/officeart/2005/8/layout/cycle6"/>
    <dgm:cxn modelId="{60B71E6F-4D00-A141-A6D8-A54877937DFC}" type="presParOf" srcId="{C9579725-40D8-5E4C-8CA7-C26465C9B431}" destId="{071E9511-15BD-FA4F-8EC9-84D55895D4B9}" srcOrd="5" destOrd="0" presId="urn:microsoft.com/office/officeart/2005/8/layout/cycle6"/>
    <dgm:cxn modelId="{6E0D0383-1531-8F4B-AB0F-B2EA9366294F}" type="presParOf" srcId="{C9579725-40D8-5E4C-8CA7-C26465C9B431}" destId="{72EDFF9C-CF53-8E45-B81E-B5689F8872E2}" srcOrd="6" destOrd="0" presId="urn:microsoft.com/office/officeart/2005/8/layout/cycle6"/>
    <dgm:cxn modelId="{EAC62140-13C9-F24D-A6D1-A3037A9BD085}" type="presParOf" srcId="{C9579725-40D8-5E4C-8CA7-C26465C9B431}" destId="{441C271E-4BAD-DB44-AE3F-11E7D62E7C7A}" srcOrd="7" destOrd="0" presId="urn:microsoft.com/office/officeart/2005/8/layout/cycle6"/>
    <dgm:cxn modelId="{D438E101-4452-8A45-B480-514DCA6736BC}" type="presParOf" srcId="{C9579725-40D8-5E4C-8CA7-C26465C9B431}" destId="{4B9EFE1F-344B-3B4B-BEC0-C24BB0FD45C7}" srcOrd="8" destOrd="0" presId="urn:microsoft.com/office/officeart/2005/8/layout/cycle6"/>
    <dgm:cxn modelId="{45693F02-26FC-0F45-9E21-27D76CDF69E7}" type="presParOf" srcId="{C9579725-40D8-5E4C-8CA7-C26465C9B431}" destId="{0970E7B1-57F6-9F48-AEBB-86F812008A31}" srcOrd="9" destOrd="0" presId="urn:microsoft.com/office/officeart/2005/8/layout/cycle6"/>
    <dgm:cxn modelId="{7D5DBEB8-2FCE-9F42-B927-3EC3512AF26A}" type="presParOf" srcId="{C9579725-40D8-5E4C-8CA7-C26465C9B431}" destId="{E10FE46F-3BAD-654B-9672-C6434327828E}" srcOrd="10" destOrd="0" presId="urn:microsoft.com/office/officeart/2005/8/layout/cycle6"/>
    <dgm:cxn modelId="{FB81CE36-83F5-0D4B-9E89-BB9003757BCC}" type="presParOf" srcId="{C9579725-40D8-5E4C-8CA7-C26465C9B431}" destId="{50BF4121-C591-B64D-9AFA-05A0260B49E1}" srcOrd="11" destOrd="0" presId="urn:microsoft.com/office/officeart/2005/8/layout/cycle6"/>
    <dgm:cxn modelId="{0078C12B-E874-9547-9628-7FFFF95FDD60}" type="presParOf" srcId="{C9579725-40D8-5E4C-8CA7-C26465C9B431}" destId="{034544DD-2DD6-0049-9631-8F610B330016}" srcOrd="12" destOrd="0" presId="urn:microsoft.com/office/officeart/2005/8/layout/cycle6"/>
    <dgm:cxn modelId="{C7EDF379-100B-E549-B46B-BC6385486B10}" type="presParOf" srcId="{C9579725-40D8-5E4C-8CA7-C26465C9B431}" destId="{198631DB-7F84-EC4A-AF5A-1D3A401E6409}" srcOrd="13" destOrd="0" presId="urn:microsoft.com/office/officeart/2005/8/layout/cycle6"/>
    <dgm:cxn modelId="{8601AC6C-BEA1-5142-B727-C6DD7FB6FDC4}" type="presParOf" srcId="{C9579725-40D8-5E4C-8CA7-C26465C9B431}" destId="{0EBD5BA7-480F-CD44-9700-C561CDE98BC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9033B2-8F5C-5E45-82EB-D1330EC85AFD}" type="doc">
      <dgm:prSet loTypeId="urn:microsoft.com/office/officeart/2005/8/layout/equation2" loCatId="" qsTypeId="urn:microsoft.com/office/officeart/2005/8/quickstyle/simple4" qsCatId="simple" csTypeId="urn:microsoft.com/office/officeart/2005/8/colors/accent1_2" csCatId="accent1" phldr="1"/>
      <dgm:spPr/>
    </dgm:pt>
    <dgm:pt modelId="{22AD33F5-6443-5F4D-B60E-339EFA401D79}">
      <dgm:prSet phldrT="[Text]"/>
      <dgm:spPr/>
      <dgm:t>
        <a:bodyPr/>
        <a:lstStyle/>
        <a:p>
          <a:r>
            <a:rPr lang="en-US" dirty="0" err="1" smtClean="0"/>
            <a:t>DigCompOrg</a:t>
          </a:r>
          <a:endParaRPr lang="en-US" dirty="0"/>
        </a:p>
      </dgm:t>
    </dgm:pt>
    <dgm:pt modelId="{01298353-87FF-6741-9C5B-DD51DEEC9952}" type="parTrans" cxnId="{4E8D8828-5C1E-6F4D-B0BF-B323F2D0835B}">
      <dgm:prSet/>
      <dgm:spPr/>
      <dgm:t>
        <a:bodyPr/>
        <a:lstStyle/>
        <a:p>
          <a:endParaRPr lang="en-US"/>
        </a:p>
      </dgm:t>
    </dgm:pt>
    <dgm:pt modelId="{7954265B-2C0A-9049-9448-80D5FB2F42E4}" type="sibTrans" cxnId="{4E8D8828-5C1E-6F4D-B0BF-B323F2D0835B}">
      <dgm:prSet/>
      <dgm:spPr/>
      <dgm:t>
        <a:bodyPr/>
        <a:lstStyle/>
        <a:p>
          <a:endParaRPr lang="en-US"/>
        </a:p>
      </dgm:t>
    </dgm:pt>
    <dgm:pt modelId="{08376E1C-7D26-594B-962E-C7A482813A3B}">
      <dgm:prSet phldrT="[Text]"/>
      <dgm:spPr/>
      <dgm:t>
        <a:bodyPr/>
        <a:lstStyle/>
        <a:p>
          <a:r>
            <a:rPr lang="en-US" dirty="0" smtClean="0"/>
            <a:t>eLearning Roadmap</a:t>
          </a:r>
          <a:endParaRPr lang="en-US" dirty="0"/>
        </a:p>
      </dgm:t>
    </dgm:pt>
    <dgm:pt modelId="{449051FB-EC96-5549-A415-D5D7547DF6AA}" type="parTrans" cxnId="{8BD7D5ED-30F5-3F4A-894D-3259018499C1}">
      <dgm:prSet/>
      <dgm:spPr/>
      <dgm:t>
        <a:bodyPr/>
        <a:lstStyle/>
        <a:p>
          <a:endParaRPr lang="en-US"/>
        </a:p>
      </dgm:t>
    </dgm:pt>
    <dgm:pt modelId="{B9344BC3-6D95-A045-8127-A80F7BC533C7}" type="sibTrans" cxnId="{8BD7D5ED-30F5-3F4A-894D-3259018499C1}">
      <dgm:prSet/>
      <dgm:spPr/>
      <dgm:t>
        <a:bodyPr/>
        <a:lstStyle/>
        <a:p>
          <a:endParaRPr lang="en-US"/>
        </a:p>
      </dgm:t>
    </dgm:pt>
    <dgm:pt modelId="{F4A352B9-8087-2C44-8D45-5B31E52666DD}">
      <dgm:prSet phldrT="[Text]"/>
      <dgm:spPr/>
      <dgm:t>
        <a:bodyPr/>
        <a:lstStyle/>
        <a:p>
          <a:r>
            <a:rPr lang="en-US" dirty="0" err="1" smtClean="0"/>
            <a:t>Okvir</a:t>
          </a:r>
          <a:r>
            <a:rPr lang="en-US" dirty="0" smtClean="0"/>
            <a:t> </a:t>
          </a:r>
          <a:r>
            <a:rPr lang="en-US" dirty="0" err="1" smtClean="0"/>
            <a:t>za</a:t>
          </a:r>
          <a:r>
            <a:rPr lang="en-US" dirty="0" smtClean="0"/>
            <a:t> </a:t>
          </a:r>
          <a:r>
            <a:rPr lang="en-US" dirty="0" err="1" smtClean="0"/>
            <a:t>digitalnu</a:t>
          </a:r>
          <a:r>
            <a:rPr lang="en-US" dirty="0" smtClean="0"/>
            <a:t> </a:t>
          </a:r>
          <a:r>
            <a:rPr lang="en-US" dirty="0" err="1" smtClean="0"/>
            <a:t>zrelost</a:t>
          </a:r>
          <a:r>
            <a:rPr lang="en-US" dirty="0" smtClean="0"/>
            <a:t> </a:t>
          </a:r>
          <a:r>
            <a:rPr lang="en-US" dirty="0" err="1" smtClean="0"/>
            <a:t>škola</a:t>
          </a:r>
          <a:endParaRPr lang="en-US" dirty="0"/>
        </a:p>
      </dgm:t>
    </dgm:pt>
    <dgm:pt modelId="{7D3D26D5-42DD-2E4E-94ED-13162180053F}" type="parTrans" cxnId="{C05FB993-7355-B346-887A-E13D7626977A}">
      <dgm:prSet/>
      <dgm:spPr/>
      <dgm:t>
        <a:bodyPr/>
        <a:lstStyle/>
        <a:p>
          <a:endParaRPr lang="en-US"/>
        </a:p>
      </dgm:t>
    </dgm:pt>
    <dgm:pt modelId="{FFCB26EC-2848-9D41-834B-F08747E6A64D}" type="sibTrans" cxnId="{C05FB993-7355-B346-887A-E13D7626977A}">
      <dgm:prSet/>
      <dgm:spPr/>
      <dgm:t>
        <a:bodyPr/>
        <a:lstStyle/>
        <a:p>
          <a:endParaRPr lang="en-US"/>
        </a:p>
      </dgm:t>
    </dgm:pt>
    <dgm:pt modelId="{A1706AB3-A5A0-F84A-A6F9-CFD979F2FFF7}" type="pres">
      <dgm:prSet presAssocID="{2D9033B2-8F5C-5E45-82EB-D1330EC85AFD}" presName="Name0" presStyleCnt="0">
        <dgm:presLayoutVars>
          <dgm:dir/>
          <dgm:resizeHandles val="exact"/>
        </dgm:presLayoutVars>
      </dgm:prSet>
      <dgm:spPr/>
    </dgm:pt>
    <dgm:pt modelId="{3CE4FD59-36EF-A948-9282-6112AA465949}" type="pres">
      <dgm:prSet presAssocID="{2D9033B2-8F5C-5E45-82EB-D1330EC85AFD}" presName="vNodes" presStyleCnt="0"/>
      <dgm:spPr/>
    </dgm:pt>
    <dgm:pt modelId="{EB17D491-DCB9-154A-9D70-B50C9EC0414F}" type="pres">
      <dgm:prSet presAssocID="{22AD33F5-6443-5F4D-B60E-339EFA401D7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DE3058-A54B-E247-BD13-8FF5FB982DF8}" type="pres">
      <dgm:prSet presAssocID="{7954265B-2C0A-9049-9448-80D5FB2F42E4}" presName="spacerT" presStyleCnt="0"/>
      <dgm:spPr/>
    </dgm:pt>
    <dgm:pt modelId="{9C4CDF11-8CA5-8F48-B690-A7623461EE09}" type="pres">
      <dgm:prSet presAssocID="{7954265B-2C0A-9049-9448-80D5FB2F42E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C7DF3EE-9ADD-3745-B384-8F73EA78F3A1}" type="pres">
      <dgm:prSet presAssocID="{7954265B-2C0A-9049-9448-80D5FB2F42E4}" presName="spacerB" presStyleCnt="0"/>
      <dgm:spPr/>
    </dgm:pt>
    <dgm:pt modelId="{7CCA6203-E2B9-BA49-A3C1-3EDDE74579D6}" type="pres">
      <dgm:prSet presAssocID="{08376E1C-7D26-594B-962E-C7A482813A3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9B673-2C1B-A64F-8CE2-10AB7C7EB27A}" type="pres">
      <dgm:prSet presAssocID="{2D9033B2-8F5C-5E45-82EB-D1330EC85AFD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C9385992-8CB7-B844-AE42-3D5C4F5A3C95}" type="pres">
      <dgm:prSet presAssocID="{2D9033B2-8F5C-5E45-82EB-D1330EC85AF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0535047-10B8-8248-8A36-EC771BBF601C}" type="pres">
      <dgm:prSet presAssocID="{2D9033B2-8F5C-5E45-82EB-D1330EC85AFD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78C076-F071-484C-B2CA-DEA44BB85DB0}" type="presOf" srcId="{22AD33F5-6443-5F4D-B60E-339EFA401D79}" destId="{EB17D491-DCB9-154A-9D70-B50C9EC0414F}" srcOrd="0" destOrd="0" presId="urn:microsoft.com/office/officeart/2005/8/layout/equation2"/>
    <dgm:cxn modelId="{4E8D8828-5C1E-6F4D-B0BF-B323F2D0835B}" srcId="{2D9033B2-8F5C-5E45-82EB-D1330EC85AFD}" destId="{22AD33F5-6443-5F4D-B60E-339EFA401D79}" srcOrd="0" destOrd="0" parTransId="{01298353-87FF-6741-9C5B-DD51DEEC9952}" sibTransId="{7954265B-2C0A-9049-9448-80D5FB2F42E4}"/>
    <dgm:cxn modelId="{EEFAE70E-A9D9-2748-9FEB-E9DF3517E64C}" type="presOf" srcId="{08376E1C-7D26-594B-962E-C7A482813A3B}" destId="{7CCA6203-E2B9-BA49-A3C1-3EDDE74579D6}" srcOrd="0" destOrd="0" presId="urn:microsoft.com/office/officeart/2005/8/layout/equation2"/>
    <dgm:cxn modelId="{9226BA7D-76CF-FC4D-9032-2625DA003AE5}" type="presOf" srcId="{B9344BC3-6D95-A045-8127-A80F7BC533C7}" destId="{A8A9B673-2C1B-A64F-8CE2-10AB7C7EB27A}" srcOrd="0" destOrd="0" presId="urn:microsoft.com/office/officeart/2005/8/layout/equation2"/>
    <dgm:cxn modelId="{732C1B8A-FEB7-7544-895C-837614553404}" type="presOf" srcId="{7954265B-2C0A-9049-9448-80D5FB2F42E4}" destId="{9C4CDF11-8CA5-8F48-B690-A7623461EE09}" srcOrd="0" destOrd="0" presId="urn:microsoft.com/office/officeart/2005/8/layout/equation2"/>
    <dgm:cxn modelId="{AA4F4534-A11D-A447-AA38-1F90D97C84B7}" type="presOf" srcId="{B9344BC3-6D95-A045-8127-A80F7BC533C7}" destId="{C9385992-8CB7-B844-AE42-3D5C4F5A3C95}" srcOrd="1" destOrd="0" presId="urn:microsoft.com/office/officeart/2005/8/layout/equation2"/>
    <dgm:cxn modelId="{8BD7D5ED-30F5-3F4A-894D-3259018499C1}" srcId="{2D9033B2-8F5C-5E45-82EB-D1330EC85AFD}" destId="{08376E1C-7D26-594B-962E-C7A482813A3B}" srcOrd="1" destOrd="0" parTransId="{449051FB-EC96-5549-A415-D5D7547DF6AA}" sibTransId="{B9344BC3-6D95-A045-8127-A80F7BC533C7}"/>
    <dgm:cxn modelId="{13880CB6-BB97-1F41-8C3E-FD0C7E1C3444}" type="presOf" srcId="{2D9033B2-8F5C-5E45-82EB-D1330EC85AFD}" destId="{A1706AB3-A5A0-F84A-A6F9-CFD979F2FFF7}" srcOrd="0" destOrd="0" presId="urn:microsoft.com/office/officeart/2005/8/layout/equation2"/>
    <dgm:cxn modelId="{AB1F9E8A-5504-9F4B-9FA6-0A5AF5E4E66A}" type="presOf" srcId="{F4A352B9-8087-2C44-8D45-5B31E52666DD}" destId="{F0535047-10B8-8248-8A36-EC771BBF601C}" srcOrd="0" destOrd="0" presId="urn:microsoft.com/office/officeart/2005/8/layout/equation2"/>
    <dgm:cxn modelId="{C05FB993-7355-B346-887A-E13D7626977A}" srcId="{2D9033B2-8F5C-5E45-82EB-D1330EC85AFD}" destId="{F4A352B9-8087-2C44-8D45-5B31E52666DD}" srcOrd="2" destOrd="0" parTransId="{7D3D26D5-42DD-2E4E-94ED-13162180053F}" sibTransId="{FFCB26EC-2848-9D41-834B-F08747E6A64D}"/>
    <dgm:cxn modelId="{6740F12F-9577-334E-84C1-3B8CE98DE72A}" type="presParOf" srcId="{A1706AB3-A5A0-F84A-A6F9-CFD979F2FFF7}" destId="{3CE4FD59-36EF-A948-9282-6112AA465949}" srcOrd="0" destOrd="0" presId="urn:microsoft.com/office/officeart/2005/8/layout/equation2"/>
    <dgm:cxn modelId="{2CCF86CA-D41C-1741-BCF9-05372DB03949}" type="presParOf" srcId="{3CE4FD59-36EF-A948-9282-6112AA465949}" destId="{EB17D491-DCB9-154A-9D70-B50C9EC0414F}" srcOrd="0" destOrd="0" presId="urn:microsoft.com/office/officeart/2005/8/layout/equation2"/>
    <dgm:cxn modelId="{5314E273-275D-F848-89F5-C2A6C95C817C}" type="presParOf" srcId="{3CE4FD59-36EF-A948-9282-6112AA465949}" destId="{E3DE3058-A54B-E247-BD13-8FF5FB982DF8}" srcOrd="1" destOrd="0" presId="urn:microsoft.com/office/officeart/2005/8/layout/equation2"/>
    <dgm:cxn modelId="{995C5669-BE4E-8844-AE00-E85EF1FA9A10}" type="presParOf" srcId="{3CE4FD59-36EF-A948-9282-6112AA465949}" destId="{9C4CDF11-8CA5-8F48-B690-A7623461EE09}" srcOrd="2" destOrd="0" presId="urn:microsoft.com/office/officeart/2005/8/layout/equation2"/>
    <dgm:cxn modelId="{230AAE90-1BFA-7840-9518-260A2D8CD2CA}" type="presParOf" srcId="{3CE4FD59-36EF-A948-9282-6112AA465949}" destId="{3C7DF3EE-9ADD-3745-B384-8F73EA78F3A1}" srcOrd="3" destOrd="0" presId="urn:microsoft.com/office/officeart/2005/8/layout/equation2"/>
    <dgm:cxn modelId="{44F1F393-8657-3F47-A5A7-04026C734AB3}" type="presParOf" srcId="{3CE4FD59-36EF-A948-9282-6112AA465949}" destId="{7CCA6203-E2B9-BA49-A3C1-3EDDE74579D6}" srcOrd="4" destOrd="0" presId="urn:microsoft.com/office/officeart/2005/8/layout/equation2"/>
    <dgm:cxn modelId="{48191E9F-AC7C-C54C-8C13-3670B523C55E}" type="presParOf" srcId="{A1706AB3-A5A0-F84A-A6F9-CFD979F2FFF7}" destId="{A8A9B673-2C1B-A64F-8CE2-10AB7C7EB27A}" srcOrd="1" destOrd="0" presId="urn:microsoft.com/office/officeart/2005/8/layout/equation2"/>
    <dgm:cxn modelId="{1A3350E2-BAA6-484F-B537-0F551D815E04}" type="presParOf" srcId="{A8A9B673-2C1B-A64F-8CE2-10AB7C7EB27A}" destId="{C9385992-8CB7-B844-AE42-3D5C4F5A3C95}" srcOrd="0" destOrd="0" presId="urn:microsoft.com/office/officeart/2005/8/layout/equation2"/>
    <dgm:cxn modelId="{E9DC2962-C876-B242-8981-A666C8A34C05}" type="presParOf" srcId="{A1706AB3-A5A0-F84A-A6F9-CFD979F2FFF7}" destId="{F0535047-10B8-8248-8A36-EC771BBF601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62DBE7-7370-D947-ABA5-8CE8F314B9AA}" type="doc">
      <dgm:prSet loTypeId="urn:microsoft.com/office/officeart/2005/8/layout/cycle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510BDA-889F-454F-89D7-C8599A72BB0C}">
      <dgm:prSet phldrT="[Text]"/>
      <dgm:spPr/>
      <dgm:t>
        <a:bodyPr/>
        <a:lstStyle/>
        <a:p>
          <a:r>
            <a:rPr lang="en-US" dirty="0" err="1" smtClean="0"/>
            <a:t>Vodstvo</a:t>
          </a:r>
          <a:r>
            <a:rPr lang="en-US" dirty="0" smtClean="0"/>
            <a:t>, </a:t>
          </a:r>
          <a:r>
            <a:rPr lang="en-US" dirty="0" err="1" smtClean="0"/>
            <a:t>planiranje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 </a:t>
          </a:r>
          <a:r>
            <a:rPr lang="en-US" dirty="0" err="1" smtClean="0"/>
            <a:t>upravljanje</a:t>
          </a:r>
          <a:endParaRPr lang="en-US" dirty="0"/>
        </a:p>
      </dgm:t>
    </dgm:pt>
    <dgm:pt modelId="{B5DFD05F-CCAD-4543-B9FE-47AF1DDF5AC6}" type="parTrans" cxnId="{30654207-E669-2548-BC1B-8236E4DEE834}">
      <dgm:prSet/>
      <dgm:spPr/>
      <dgm:t>
        <a:bodyPr/>
        <a:lstStyle/>
        <a:p>
          <a:endParaRPr lang="en-US"/>
        </a:p>
      </dgm:t>
    </dgm:pt>
    <dgm:pt modelId="{1A06FECB-88C4-664C-AC4F-1E9E771B1508}" type="sibTrans" cxnId="{30654207-E669-2548-BC1B-8236E4DEE834}">
      <dgm:prSet/>
      <dgm:spPr/>
      <dgm:t>
        <a:bodyPr/>
        <a:lstStyle/>
        <a:p>
          <a:endParaRPr lang="en-US"/>
        </a:p>
      </dgm:t>
    </dgm:pt>
    <dgm:pt modelId="{5FC26028-C5FE-274E-9805-228F17196799}">
      <dgm:prSet phldrT="[Text]"/>
      <dgm:spPr/>
      <dgm:t>
        <a:bodyPr/>
        <a:lstStyle/>
        <a:p>
          <a:r>
            <a:rPr lang="en-US" dirty="0" smtClean="0"/>
            <a:t>IKT u </a:t>
          </a:r>
          <a:r>
            <a:rPr lang="en-US" dirty="0" err="1" smtClean="0"/>
            <a:t>učenju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poučavanju</a:t>
          </a:r>
          <a:endParaRPr lang="en-US" dirty="0"/>
        </a:p>
      </dgm:t>
    </dgm:pt>
    <dgm:pt modelId="{851A5A72-971B-7445-A553-ACD25E0D0867}" type="parTrans" cxnId="{4DE3DA97-3949-9449-86CE-5712B84D4DE4}">
      <dgm:prSet/>
      <dgm:spPr/>
      <dgm:t>
        <a:bodyPr/>
        <a:lstStyle/>
        <a:p>
          <a:endParaRPr lang="en-US"/>
        </a:p>
      </dgm:t>
    </dgm:pt>
    <dgm:pt modelId="{FD2CEE9B-54D3-2940-A9D7-4171348BFE5F}" type="sibTrans" cxnId="{4DE3DA97-3949-9449-86CE-5712B84D4DE4}">
      <dgm:prSet/>
      <dgm:spPr/>
      <dgm:t>
        <a:bodyPr/>
        <a:lstStyle/>
        <a:p>
          <a:endParaRPr lang="en-US"/>
        </a:p>
      </dgm:t>
    </dgm:pt>
    <dgm:pt modelId="{3C69058A-C046-194B-9834-6DF726826AA9}">
      <dgm:prSet phldrT="[Text]"/>
      <dgm:spPr/>
      <dgm:t>
        <a:bodyPr/>
        <a:lstStyle/>
        <a:p>
          <a:r>
            <a:rPr lang="en-US" dirty="0" err="1" smtClean="0"/>
            <a:t>Razvoj</a:t>
          </a:r>
          <a:r>
            <a:rPr lang="en-US" dirty="0" smtClean="0"/>
            <a:t> </a:t>
          </a:r>
          <a:r>
            <a:rPr lang="en-US" dirty="0" err="1" smtClean="0"/>
            <a:t>digitalnih</a:t>
          </a:r>
          <a:r>
            <a:rPr lang="en-US" dirty="0" smtClean="0"/>
            <a:t> </a:t>
          </a:r>
          <a:r>
            <a:rPr lang="en-US" dirty="0" err="1" smtClean="0"/>
            <a:t>kompetencija</a:t>
          </a:r>
          <a:endParaRPr lang="en-US" dirty="0"/>
        </a:p>
      </dgm:t>
    </dgm:pt>
    <dgm:pt modelId="{A9007C51-912B-5E42-9AEA-2D8009155776}" type="parTrans" cxnId="{FF124570-9E65-7B4B-B59D-C4C9021AB16D}">
      <dgm:prSet/>
      <dgm:spPr/>
      <dgm:t>
        <a:bodyPr/>
        <a:lstStyle/>
        <a:p>
          <a:endParaRPr lang="en-US"/>
        </a:p>
      </dgm:t>
    </dgm:pt>
    <dgm:pt modelId="{8B29EBC4-8455-1549-B268-C1219B8C0C8A}" type="sibTrans" cxnId="{FF124570-9E65-7B4B-B59D-C4C9021AB16D}">
      <dgm:prSet/>
      <dgm:spPr/>
      <dgm:t>
        <a:bodyPr/>
        <a:lstStyle/>
        <a:p>
          <a:endParaRPr lang="en-US"/>
        </a:p>
      </dgm:t>
    </dgm:pt>
    <dgm:pt modelId="{CB18B82D-A746-9D49-B064-78B7528D02FD}">
      <dgm:prSet phldrT="[Text]"/>
      <dgm:spPr/>
      <dgm:t>
        <a:bodyPr/>
        <a:lstStyle/>
        <a:p>
          <a:r>
            <a:rPr lang="en-US" dirty="0" smtClean="0"/>
            <a:t>IKT </a:t>
          </a:r>
          <a:r>
            <a:rPr lang="en-US" dirty="0" err="1" smtClean="0"/>
            <a:t>kultura</a:t>
          </a:r>
          <a:endParaRPr lang="en-US" dirty="0"/>
        </a:p>
      </dgm:t>
    </dgm:pt>
    <dgm:pt modelId="{61CBF1B6-1279-9A49-86C5-9C3FFD41BB18}" type="parTrans" cxnId="{9157CB46-CB17-9440-AEC0-681FAC56A2F9}">
      <dgm:prSet/>
      <dgm:spPr/>
      <dgm:t>
        <a:bodyPr/>
        <a:lstStyle/>
        <a:p>
          <a:endParaRPr lang="en-US"/>
        </a:p>
      </dgm:t>
    </dgm:pt>
    <dgm:pt modelId="{933ADD87-0CD3-A249-8B34-C53FA36D1D5E}" type="sibTrans" cxnId="{9157CB46-CB17-9440-AEC0-681FAC56A2F9}">
      <dgm:prSet/>
      <dgm:spPr/>
      <dgm:t>
        <a:bodyPr/>
        <a:lstStyle/>
        <a:p>
          <a:endParaRPr lang="en-US"/>
        </a:p>
      </dgm:t>
    </dgm:pt>
    <dgm:pt modelId="{4F4D5C85-E1C0-A544-8E59-FB095D744DD9}">
      <dgm:prSet phldrT="[Text]"/>
      <dgm:spPr/>
      <dgm:t>
        <a:bodyPr/>
        <a:lstStyle/>
        <a:p>
          <a:r>
            <a:rPr lang="en-US" dirty="0" smtClean="0"/>
            <a:t>IKT </a:t>
          </a:r>
          <a:r>
            <a:rPr lang="en-US" dirty="0" err="1" smtClean="0"/>
            <a:t>infrastruktura</a:t>
          </a:r>
          <a:endParaRPr lang="en-US" dirty="0"/>
        </a:p>
      </dgm:t>
    </dgm:pt>
    <dgm:pt modelId="{5E209BD6-BDD6-B349-9DB9-614F8B6652AF}" type="parTrans" cxnId="{2D84F477-5FEA-5A4C-B581-5C729DD33222}">
      <dgm:prSet/>
      <dgm:spPr/>
      <dgm:t>
        <a:bodyPr/>
        <a:lstStyle/>
        <a:p>
          <a:endParaRPr lang="en-US"/>
        </a:p>
      </dgm:t>
    </dgm:pt>
    <dgm:pt modelId="{9557F445-74B2-BA43-9744-DE4BF857B1C6}" type="sibTrans" cxnId="{2D84F477-5FEA-5A4C-B581-5C729DD33222}">
      <dgm:prSet/>
      <dgm:spPr/>
      <dgm:t>
        <a:bodyPr/>
        <a:lstStyle/>
        <a:p>
          <a:endParaRPr lang="en-US"/>
        </a:p>
      </dgm:t>
    </dgm:pt>
    <dgm:pt modelId="{C9579725-40D8-5E4C-8CA7-C26465C9B431}" type="pres">
      <dgm:prSet presAssocID="{8562DBE7-7370-D947-ABA5-8CE8F314B9A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234ABC-1106-3D4D-A26B-2BEC3287B395}" type="pres">
      <dgm:prSet presAssocID="{18510BDA-889F-454F-89D7-C8599A72BB0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5F59B-6B50-7348-8CA8-DE859D5181A3}" type="pres">
      <dgm:prSet presAssocID="{18510BDA-889F-454F-89D7-C8599A72BB0C}" presName="spNode" presStyleCnt="0"/>
      <dgm:spPr/>
    </dgm:pt>
    <dgm:pt modelId="{847EC4DD-2169-F54C-81BE-8219786343BD}" type="pres">
      <dgm:prSet presAssocID="{1A06FECB-88C4-664C-AC4F-1E9E771B1508}" presName="sibTrans" presStyleLbl="sibTrans1D1" presStyleIdx="0" presStyleCnt="5"/>
      <dgm:spPr/>
      <dgm:t>
        <a:bodyPr/>
        <a:lstStyle/>
        <a:p>
          <a:endParaRPr lang="en-US"/>
        </a:p>
      </dgm:t>
    </dgm:pt>
    <dgm:pt modelId="{BB1ED231-EFF1-764B-8030-F04CA81BBD01}" type="pres">
      <dgm:prSet presAssocID="{5FC26028-C5FE-274E-9805-228F1719679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9309B-EDD0-D64A-8143-743715ED77D3}" type="pres">
      <dgm:prSet presAssocID="{5FC26028-C5FE-274E-9805-228F17196799}" presName="spNode" presStyleCnt="0"/>
      <dgm:spPr/>
    </dgm:pt>
    <dgm:pt modelId="{071E9511-15BD-FA4F-8EC9-84D55895D4B9}" type="pres">
      <dgm:prSet presAssocID="{FD2CEE9B-54D3-2940-A9D7-4171348BFE5F}" presName="sibTrans" presStyleLbl="sibTrans1D1" presStyleIdx="1" presStyleCnt="5"/>
      <dgm:spPr/>
      <dgm:t>
        <a:bodyPr/>
        <a:lstStyle/>
        <a:p>
          <a:endParaRPr lang="en-US"/>
        </a:p>
      </dgm:t>
    </dgm:pt>
    <dgm:pt modelId="{72EDFF9C-CF53-8E45-B81E-B5689F8872E2}" type="pres">
      <dgm:prSet presAssocID="{3C69058A-C046-194B-9834-6DF726826AA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1C271E-4BAD-DB44-AE3F-11E7D62E7C7A}" type="pres">
      <dgm:prSet presAssocID="{3C69058A-C046-194B-9834-6DF726826AA9}" presName="spNode" presStyleCnt="0"/>
      <dgm:spPr/>
    </dgm:pt>
    <dgm:pt modelId="{4B9EFE1F-344B-3B4B-BEC0-C24BB0FD45C7}" type="pres">
      <dgm:prSet presAssocID="{8B29EBC4-8455-1549-B268-C1219B8C0C8A}" presName="sibTrans" presStyleLbl="sibTrans1D1" presStyleIdx="2" presStyleCnt="5"/>
      <dgm:spPr/>
      <dgm:t>
        <a:bodyPr/>
        <a:lstStyle/>
        <a:p>
          <a:endParaRPr lang="en-US"/>
        </a:p>
      </dgm:t>
    </dgm:pt>
    <dgm:pt modelId="{0970E7B1-57F6-9F48-AEBB-86F812008A31}" type="pres">
      <dgm:prSet presAssocID="{CB18B82D-A746-9D49-B064-78B7528D02F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FE46F-3BAD-654B-9672-C6434327828E}" type="pres">
      <dgm:prSet presAssocID="{CB18B82D-A746-9D49-B064-78B7528D02FD}" presName="spNode" presStyleCnt="0"/>
      <dgm:spPr/>
    </dgm:pt>
    <dgm:pt modelId="{50BF4121-C591-B64D-9AFA-05A0260B49E1}" type="pres">
      <dgm:prSet presAssocID="{933ADD87-0CD3-A249-8B34-C53FA36D1D5E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34544DD-2DD6-0049-9631-8F610B330016}" type="pres">
      <dgm:prSet presAssocID="{4F4D5C85-E1C0-A544-8E59-FB095D744DD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631DB-7F84-EC4A-AF5A-1D3A401E6409}" type="pres">
      <dgm:prSet presAssocID="{4F4D5C85-E1C0-A544-8E59-FB095D744DD9}" presName="spNode" presStyleCnt="0"/>
      <dgm:spPr/>
    </dgm:pt>
    <dgm:pt modelId="{0EBD5BA7-480F-CD44-9700-C561CDE98BC3}" type="pres">
      <dgm:prSet presAssocID="{9557F445-74B2-BA43-9744-DE4BF857B1C6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4D8F4C19-7A05-E644-AAB9-FB4ABD2E73EA}" type="presOf" srcId="{8562DBE7-7370-D947-ABA5-8CE8F314B9AA}" destId="{C9579725-40D8-5E4C-8CA7-C26465C9B431}" srcOrd="0" destOrd="0" presId="urn:microsoft.com/office/officeart/2005/8/layout/cycle6"/>
    <dgm:cxn modelId="{C52AF857-967E-4841-B4E2-F0D14EA51C69}" type="presOf" srcId="{FD2CEE9B-54D3-2940-A9D7-4171348BFE5F}" destId="{071E9511-15BD-FA4F-8EC9-84D55895D4B9}" srcOrd="0" destOrd="0" presId="urn:microsoft.com/office/officeart/2005/8/layout/cycle6"/>
    <dgm:cxn modelId="{30654207-E669-2548-BC1B-8236E4DEE834}" srcId="{8562DBE7-7370-D947-ABA5-8CE8F314B9AA}" destId="{18510BDA-889F-454F-89D7-C8599A72BB0C}" srcOrd="0" destOrd="0" parTransId="{B5DFD05F-CCAD-4543-B9FE-47AF1DDF5AC6}" sibTransId="{1A06FECB-88C4-664C-AC4F-1E9E771B1508}"/>
    <dgm:cxn modelId="{BD45213A-6C14-4741-A593-7BF3A05DD21D}" type="presOf" srcId="{5FC26028-C5FE-274E-9805-228F17196799}" destId="{BB1ED231-EFF1-764B-8030-F04CA81BBD01}" srcOrd="0" destOrd="0" presId="urn:microsoft.com/office/officeart/2005/8/layout/cycle6"/>
    <dgm:cxn modelId="{35DF7ECE-0450-C543-AD1E-A2F698CC4B8B}" type="presOf" srcId="{4F4D5C85-E1C0-A544-8E59-FB095D744DD9}" destId="{034544DD-2DD6-0049-9631-8F610B330016}" srcOrd="0" destOrd="0" presId="urn:microsoft.com/office/officeart/2005/8/layout/cycle6"/>
    <dgm:cxn modelId="{991B347E-C8F2-B041-A972-5B33DD813601}" type="presOf" srcId="{CB18B82D-A746-9D49-B064-78B7528D02FD}" destId="{0970E7B1-57F6-9F48-AEBB-86F812008A31}" srcOrd="0" destOrd="0" presId="urn:microsoft.com/office/officeart/2005/8/layout/cycle6"/>
    <dgm:cxn modelId="{35118179-31DD-F444-AE10-6F3AF7E347E0}" type="presOf" srcId="{8B29EBC4-8455-1549-B268-C1219B8C0C8A}" destId="{4B9EFE1F-344B-3B4B-BEC0-C24BB0FD45C7}" srcOrd="0" destOrd="0" presId="urn:microsoft.com/office/officeart/2005/8/layout/cycle6"/>
    <dgm:cxn modelId="{9157CB46-CB17-9440-AEC0-681FAC56A2F9}" srcId="{8562DBE7-7370-D947-ABA5-8CE8F314B9AA}" destId="{CB18B82D-A746-9D49-B064-78B7528D02FD}" srcOrd="3" destOrd="0" parTransId="{61CBF1B6-1279-9A49-86C5-9C3FFD41BB18}" sibTransId="{933ADD87-0CD3-A249-8B34-C53FA36D1D5E}"/>
    <dgm:cxn modelId="{9FABD892-E16F-B044-8AA8-837F534ED3DA}" type="presOf" srcId="{9557F445-74B2-BA43-9744-DE4BF857B1C6}" destId="{0EBD5BA7-480F-CD44-9700-C561CDE98BC3}" srcOrd="0" destOrd="0" presId="urn:microsoft.com/office/officeart/2005/8/layout/cycle6"/>
    <dgm:cxn modelId="{FF124570-9E65-7B4B-B59D-C4C9021AB16D}" srcId="{8562DBE7-7370-D947-ABA5-8CE8F314B9AA}" destId="{3C69058A-C046-194B-9834-6DF726826AA9}" srcOrd="2" destOrd="0" parTransId="{A9007C51-912B-5E42-9AEA-2D8009155776}" sibTransId="{8B29EBC4-8455-1549-B268-C1219B8C0C8A}"/>
    <dgm:cxn modelId="{C94B500A-C402-8249-912C-D955FF2AC80F}" type="presOf" srcId="{933ADD87-0CD3-A249-8B34-C53FA36D1D5E}" destId="{50BF4121-C591-B64D-9AFA-05A0260B49E1}" srcOrd="0" destOrd="0" presId="urn:microsoft.com/office/officeart/2005/8/layout/cycle6"/>
    <dgm:cxn modelId="{2D84F477-5FEA-5A4C-B581-5C729DD33222}" srcId="{8562DBE7-7370-D947-ABA5-8CE8F314B9AA}" destId="{4F4D5C85-E1C0-A544-8E59-FB095D744DD9}" srcOrd="4" destOrd="0" parTransId="{5E209BD6-BDD6-B349-9DB9-614F8B6652AF}" sibTransId="{9557F445-74B2-BA43-9744-DE4BF857B1C6}"/>
    <dgm:cxn modelId="{4DE3DA97-3949-9449-86CE-5712B84D4DE4}" srcId="{8562DBE7-7370-D947-ABA5-8CE8F314B9AA}" destId="{5FC26028-C5FE-274E-9805-228F17196799}" srcOrd="1" destOrd="0" parTransId="{851A5A72-971B-7445-A553-ACD25E0D0867}" sibTransId="{FD2CEE9B-54D3-2940-A9D7-4171348BFE5F}"/>
    <dgm:cxn modelId="{E4C2FDB2-EEFF-D84A-B29E-67052DFC01E2}" type="presOf" srcId="{18510BDA-889F-454F-89D7-C8599A72BB0C}" destId="{5A234ABC-1106-3D4D-A26B-2BEC3287B395}" srcOrd="0" destOrd="0" presId="urn:microsoft.com/office/officeart/2005/8/layout/cycle6"/>
    <dgm:cxn modelId="{C9A28E3A-5293-484B-9C68-63D0FED92F60}" type="presOf" srcId="{3C69058A-C046-194B-9834-6DF726826AA9}" destId="{72EDFF9C-CF53-8E45-B81E-B5689F8872E2}" srcOrd="0" destOrd="0" presId="urn:microsoft.com/office/officeart/2005/8/layout/cycle6"/>
    <dgm:cxn modelId="{5B9C48E7-10A1-8C46-BE69-AD9613DEE8AB}" type="presOf" srcId="{1A06FECB-88C4-664C-AC4F-1E9E771B1508}" destId="{847EC4DD-2169-F54C-81BE-8219786343BD}" srcOrd="0" destOrd="0" presId="urn:microsoft.com/office/officeart/2005/8/layout/cycle6"/>
    <dgm:cxn modelId="{5781388B-A60C-E14E-BA44-1BD8031223C9}" type="presParOf" srcId="{C9579725-40D8-5E4C-8CA7-C26465C9B431}" destId="{5A234ABC-1106-3D4D-A26B-2BEC3287B395}" srcOrd="0" destOrd="0" presId="urn:microsoft.com/office/officeart/2005/8/layout/cycle6"/>
    <dgm:cxn modelId="{13FA73CC-A66B-AA48-9130-7A8BC7C03757}" type="presParOf" srcId="{C9579725-40D8-5E4C-8CA7-C26465C9B431}" destId="{78C5F59B-6B50-7348-8CA8-DE859D5181A3}" srcOrd="1" destOrd="0" presId="urn:microsoft.com/office/officeart/2005/8/layout/cycle6"/>
    <dgm:cxn modelId="{39B0915F-0A85-3D4B-B7DB-556E1197D6D9}" type="presParOf" srcId="{C9579725-40D8-5E4C-8CA7-C26465C9B431}" destId="{847EC4DD-2169-F54C-81BE-8219786343BD}" srcOrd="2" destOrd="0" presId="urn:microsoft.com/office/officeart/2005/8/layout/cycle6"/>
    <dgm:cxn modelId="{256CAABA-1F10-244B-A97B-BB349BF8C1EC}" type="presParOf" srcId="{C9579725-40D8-5E4C-8CA7-C26465C9B431}" destId="{BB1ED231-EFF1-764B-8030-F04CA81BBD01}" srcOrd="3" destOrd="0" presId="urn:microsoft.com/office/officeart/2005/8/layout/cycle6"/>
    <dgm:cxn modelId="{71FDECA0-00BB-5540-A16F-240E419EFF03}" type="presParOf" srcId="{C9579725-40D8-5E4C-8CA7-C26465C9B431}" destId="{FA59309B-EDD0-D64A-8143-743715ED77D3}" srcOrd="4" destOrd="0" presId="urn:microsoft.com/office/officeart/2005/8/layout/cycle6"/>
    <dgm:cxn modelId="{60B71E6F-4D00-A141-A6D8-A54877937DFC}" type="presParOf" srcId="{C9579725-40D8-5E4C-8CA7-C26465C9B431}" destId="{071E9511-15BD-FA4F-8EC9-84D55895D4B9}" srcOrd="5" destOrd="0" presId="urn:microsoft.com/office/officeart/2005/8/layout/cycle6"/>
    <dgm:cxn modelId="{6E0D0383-1531-8F4B-AB0F-B2EA9366294F}" type="presParOf" srcId="{C9579725-40D8-5E4C-8CA7-C26465C9B431}" destId="{72EDFF9C-CF53-8E45-B81E-B5689F8872E2}" srcOrd="6" destOrd="0" presId="urn:microsoft.com/office/officeart/2005/8/layout/cycle6"/>
    <dgm:cxn modelId="{EAC62140-13C9-F24D-A6D1-A3037A9BD085}" type="presParOf" srcId="{C9579725-40D8-5E4C-8CA7-C26465C9B431}" destId="{441C271E-4BAD-DB44-AE3F-11E7D62E7C7A}" srcOrd="7" destOrd="0" presId="urn:microsoft.com/office/officeart/2005/8/layout/cycle6"/>
    <dgm:cxn modelId="{D438E101-4452-8A45-B480-514DCA6736BC}" type="presParOf" srcId="{C9579725-40D8-5E4C-8CA7-C26465C9B431}" destId="{4B9EFE1F-344B-3B4B-BEC0-C24BB0FD45C7}" srcOrd="8" destOrd="0" presId="urn:microsoft.com/office/officeart/2005/8/layout/cycle6"/>
    <dgm:cxn modelId="{45693F02-26FC-0F45-9E21-27D76CDF69E7}" type="presParOf" srcId="{C9579725-40D8-5E4C-8CA7-C26465C9B431}" destId="{0970E7B1-57F6-9F48-AEBB-86F812008A31}" srcOrd="9" destOrd="0" presId="urn:microsoft.com/office/officeart/2005/8/layout/cycle6"/>
    <dgm:cxn modelId="{7D5DBEB8-2FCE-9F42-B927-3EC3512AF26A}" type="presParOf" srcId="{C9579725-40D8-5E4C-8CA7-C26465C9B431}" destId="{E10FE46F-3BAD-654B-9672-C6434327828E}" srcOrd="10" destOrd="0" presId="urn:microsoft.com/office/officeart/2005/8/layout/cycle6"/>
    <dgm:cxn modelId="{FB81CE36-83F5-0D4B-9E89-BB9003757BCC}" type="presParOf" srcId="{C9579725-40D8-5E4C-8CA7-C26465C9B431}" destId="{50BF4121-C591-B64D-9AFA-05A0260B49E1}" srcOrd="11" destOrd="0" presId="urn:microsoft.com/office/officeart/2005/8/layout/cycle6"/>
    <dgm:cxn modelId="{0078C12B-E874-9547-9628-7FFFF95FDD60}" type="presParOf" srcId="{C9579725-40D8-5E4C-8CA7-C26465C9B431}" destId="{034544DD-2DD6-0049-9631-8F610B330016}" srcOrd="12" destOrd="0" presId="urn:microsoft.com/office/officeart/2005/8/layout/cycle6"/>
    <dgm:cxn modelId="{C7EDF379-100B-E549-B46B-BC6385486B10}" type="presParOf" srcId="{C9579725-40D8-5E4C-8CA7-C26465C9B431}" destId="{198631DB-7F84-EC4A-AF5A-1D3A401E6409}" srcOrd="13" destOrd="0" presId="urn:microsoft.com/office/officeart/2005/8/layout/cycle6"/>
    <dgm:cxn modelId="{8601AC6C-BEA1-5142-B727-C6DD7FB6FDC4}" type="presParOf" srcId="{C9579725-40D8-5E4C-8CA7-C26465C9B431}" destId="{0EBD5BA7-480F-CD44-9700-C561CDE98BC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62DBE7-7370-D947-ABA5-8CE8F314B9AA}" type="doc">
      <dgm:prSet loTypeId="urn:microsoft.com/office/officeart/2005/8/layout/cycle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510BDA-889F-454F-89D7-C8599A72BB0C}">
      <dgm:prSet phldrT="[Text]"/>
      <dgm:spPr/>
      <dgm:t>
        <a:bodyPr/>
        <a:lstStyle/>
        <a:p>
          <a:r>
            <a:rPr lang="en-US" dirty="0" err="1" smtClean="0"/>
            <a:t>Vodstvo</a:t>
          </a:r>
          <a:r>
            <a:rPr lang="en-US" dirty="0" smtClean="0"/>
            <a:t>, </a:t>
          </a:r>
          <a:r>
            <a:rPr lang="en-US" dirty="0" err="1" smtClean="0"/>
            <a:t>planiranje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 </a:t>
          </a:r>
          <a:r>
            <a:rPr lang="en-US" dirty="0" err="1" smtClean="0"/>
            <a:t>upravljanje</a:t>
          </a:r>
          <a:endParaRPr lang="en-US" dirty="0"/>
        </a:p>
      </dgm:t>
    </dgm:pt>
    <dgm:pt modelId="{B5DFD05F-CCAD-4543-B9FE-47AF1DDF5AC6}" type="parTrans" cxnId="{30654207-E669-2548-BC1B-8236E4DEE834}">
      <dgm:prSet/>
      <dgm:spPr/>
      <dgm:t>
        <a:bodyPr/>
        <a:lstStyle/>
        <a:p>
          <a:endParaRPr lang="en-US"/>
        </a:p>
      </dgm:t>
    </dgm:pt>
    <dgm:pt modelId="{1A06FECB-88C4-664C-AC4F-1E9E771B1508}" type="sibTrans" cxnId="{30654207-E669-2548-BC1B-8236E4DEE834}">
      <dgm:prSet/>
      <dgm:spPr/>
      <dgm:t>
        <a:bodyPr/>
        <a:lstStyle/>
        <a:p>
          <a:endParaRPr lang="en-US"/>
        </a:p>
      </dgm:t>
    </dgm:pt>
    <dgm:pt modelId="{5FC26028-C5FE-274E-9805-228F17196799}">
      <dgm:prSet phldrT="[Text]"/>
      <dgm:spPr/>
      <dgm:t>
        <a:bodyPr/>
        <a:lstStyle/>
        <a:p>
          <a:r>
            <a:rPr lang="en-US" dirty="0" smtClean="0"/>
            <a:t>IKT u </a:t>
          </a:r>
          <a:r>
            <a:rPr lang="en-US" dirty="0" err="1" smtClean="0"/>
            <a:t>učenju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poučavanju</a:t>
          </a:r>
          <a:endParaRPr lang="en-US" dirty="0"/>
        </a:p>
      </dgm:t>
    </dgm:pt>
    <dgm:pt modelId="{851A5A72-971B-7445-A553-ACD25E0D0867}" type="parTrans" cxnId="{4DE3DA97-3949-9449-86CE-5712B84D4DE4}">
      <dgm:prSet/>
      <dgm:spPr/>
      <dgm:t>
        <a:bodyPr/>
        <a:lstStyle/>
        <a:p>
          <a:endParaRPr lang="en-US"/>
        </a:p>
      </dgm:t>
    </dgm:pt>
    <dgm:pt modelId="{FD2CEE9B-54D3-2940-A9D7-4171348BFE5F}" type="sibTrans" cxnId="{4DE3DA97-3949-9449-86CE-5712B84D4DE4}">
      <dgm:prSet/>
      <dgm:spPr/>
      <dgm:t>
        <a:bodyPr/>
        <a:lstStyle/>
        <a:p>
          <a:endParaRPr lang="en-US"/>
        </a:p>
      </dgm:t>
    </dgm:pt>
    <dgm:pt modelId="{3C69058A-C046-194B-9834-6DF726826AA9}">
      <dgm:prSet phldrT="[Text]"/>
      <dgm:spPr/>
      <dgm:t>
        <a:bodyPr/>
        <a:lstStyle/>
        <a:p>
          <a:r>
            <a:rPr lang="en-US" dirty="0" err="1" smtClean="0"/>
            <a:t>Razvoj</a:t>
          </a:r>
          <a:r>
            <a:rPr lang="en-US" dirty="0" smtClean="0"/>
            <a:t> </a:t>
          </a:r>
          <a:r>
            <a:rPr lang="en-US" dirty="0" err="1" smtClean="0"/>
            <a:t>digitalnih</a:t>
          </a:r>
          <a:r>
            <a:rPr lang="en-US" dirty="0" smtClean="0"/>
            <a:t> </a:t>
          </a:r>
          <a:r>
            <a:rPr lang="en-US" dirty="0" err="1" smtClean="0"/>
            <a:t>kompetencija</a:t>
          </a:r>
          <a:endParaRPr lang="en-US" dirty="0"/>
        </a:p>
      </dgm:t>
    </dgm:pt>
    <dgm:pt modelId="{A9007C51-912B-5E42-9AEA-2D8009155776}" type="parTrans" cxnId="{FF124570-9E65-7B4B-B59D-C4C9021AB16D}">
      <dgm:prSet/>
      <dgm:spPr/>
      <dgm:t>
        <a:bodyPr/>
        <a:lstStyle/>
        <a:p>
          <a:endParaRPr lang="en-US"/>
        </a:p>
      </dgm:t>
    </dgm:pt>
    <dgm:pt modelId="{8B29EBC4-8455-1549-B268-C1219B8C0C8A}" type="sibTrans" cxnId="{FF124570-9E65-7B4B-B59D-C4C9021AB16D}">
      <dgm:prSet/>
      <dgm:spPr/>
      <dgm:t>
        <a:bodyPr/>
        <a:lstStyle/>
        <a:p>
          <a:endParaRPr lang="en-US"/>
        </a:p>
      </dgm:t>
    </dgm:pt>
    <dgm:pt modelId="{CB18B82D-A746-9D49-B064-78B7528D02FD}">
      <dgm:prSet phldrT="[Text]"/>
      <dgm:spPr/>
      <dgm:t>
        <a:bodyPr/>
        <a:lstStyle/>
        <a:p>
          <a:r>
            <a:rPr lang="en-US" dirty="0" smtClean="0"/>
            <a:t>IKT </a:t>
          </a:r>
          <a:r>
            <a:rPr lang="en-US" dirty="0" err="1" smtClean="0"/>
            <a:t>kultura</a:t>
          </a:r>
          <a:endParaRPr lang="en-US" dirty="0"/>
        </a:p>
      </dgm:t>
    </dgm:pt>
    <dgm:pt modelId="{61CBF1B6-1279-9A49-86C5-9C3FFD41BB18}" type="parTrans" cxnId="{9157CB46-CB17-9440-AEC0-681FAC56A2F9}">
      <dgm:prSet/>
      <dgm:spPr/>
      <dgm:t>
        <a:bodyPr/>
        <a:lstStyle/>
        <a:p>
          <a:endParaRPr lang="en-US"/>
        </a:p>
      </dgm:t>
    </dgm:pt>
    <dgm:pt modelId="{933ADD87-0CD3-A249-8B34-C53FA36D1D5E}" type="sibTrans" cxnId="{9157CB46-CB17-9440-AEC0-681FAC56A2F9}">
      <dgm:prSet/>
      <dgm:spPr/>
      <dgm:t>
        <a:bodyPr/>
        <a:lstStyle/>
        <a:p>
          <a:endParaRPr lang="en-US"/>
        </a:p>
      </dgm:t>
    </dgm:pt>
    <dgm:pt modelId="{4F4D5C85-E1C0-A544-8E59-FB095D744DD9}">
      <dgm:prSet phldrT="[Text]"/>
      <dgm:spPr/>
      <dgm:t>
        <a:bodyPr/>
        <a:lstStyle/>
        <a:p>
          <a:r>
            <a:rPr lang="en-US" dirty="0" smtClean="0"/>
            <a:t>IKT </a:t>
          </a:r>
          <a:r>
            <a:rPr lang="en-US" dirty="0" err="1" smtClean="0"/>
            <a:t>infrastruktura</a:t>
          </a:r>
          <a:endParaRPr lang="en-US" dirty="0"/>
        </a:p>
      </dgm:t>
    </dgm:pt>
    <dgm:pt modelId="{5E209BD6-BDD6-B349-9DB9-614F8B6652AF}" type="parTrans" cxnId="{2D84F477-5FEA-5A4C-B581-5C729DD33222}">
      <dgm:prSet/>
      <dgm:spPr/>
      <dgm:t>
        <a:bodyPr/>
        <a:lstStyle/>
        <a:p>
          <a:endParaRPr lang="en-US"/>
        </a:p>
      </dgm:t>
    </dgm:pt>
    <dgm:pt modelId="{9557F445-74B2-BA43-9744-DE4BF857B1C6}" type="sibTrans" cxnId="{2D84F477-5FEA-5A4C-B581-5C729DD33222}">
      <dgm:prSet/>
      <dgm:spPr/>
      <dgm:t>
        <a:bodyPr/>
        <a:lstStyle/>
        <a:p>
          <a:endParaRPr lang="en-US"/>
        </a:p>
      </dgm:t>
    </dgm:pt>
    <dgm:pt modelId="{C9579725-40D8-5E4C-8CA7-C26465C9B431}" type="pres">
      <dgm:prSet presAssocID="{8562DBE7-7370-D947-ABA5-8CE8F314B9A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234ABC-1106-3D4D-A26B-2BEC3287B395}" type="pres">
      <dgm:prSet presAssocID="{18510BDA-889F-454F-89D7-C8599A72BB0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5F59B-6B50-7348-8CA8-DE859D5181A3}" type="pres">
      <dgm:prSet presAssocID="{18510BDA-889F-454F-89D7-C8599A72BB0C}" presName="spNode" presStyleCnt="0"/>
      <dgm:spPr/>
    </dgm:pt>
    <dgm:pt modelId="{847EC4DD-2169-F54C-81BE-8219786343BD}" type="pres">
      <dgm:prSet presAssocID="{1A06FECB-88C4-664C-AC4F-1E9E771B1508}" presName="sibTrans" presStyleLbl="sibTrans1D1" presStyleIdx="0" presStyleCnt="5"/>
      <dgm:spPr/>
      <dgm:t>
        <a:bodyPr/>
        <a:lstStyle/>
        <a:p>
          <a:endParaRPr lang="en-US"/>
        </a:p>
      </dgm:t>
    </dgm:pt>
    <dgm:pt modelId="{BB1ED231-EFF1-764B-8030-F04CA81BBD01}" type="pres">
      <dgm:prSet presAssocID="{5FC26028-C5FE-274E-9805-228F1719679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9309B-EDD0-D64A-8143-743715ED77D3}" type="pres">
      <dgm:prSet presAssocID="{5FC26028-C5FE-274E-9805-228F17196799}" presName="spNode" presStyleCnt="0"/>
      <dgm:spPr/>
    </dgm:pt>
    <dgm:pt modelId="{071E9511-15BD-FA4F-8EC9-84D55895D4B9}" type="pres">
      <dgm:prSet presAssocID="{FD2CEE9B-54D3-2940-A9D7-4171348BFE5F}" presName="sibTrans" presStyleLbl="sibTrans1D1" presStyleIdx="1" presStyleCnt="5"/>
      <dgm:spPr/>
      <dgm:t>
        <a:bodyPr/>
        <a:lstStyle/>
        <a:p>
          <a:endParaRPr lang="en-US"/>
        </a:p>
      </dgm:t>
    </dgm:pt>
    <dgm:pt modelId="{72EDFF9C-CF53-8E45-B81E-B5689F8872E2}" type="pres">
      <dgm:prSet presAssocID="{3C69058A-C046-194B-9834-6DF726826AA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1C271E-4BAD-DB44-AE3F-11E7D62E7C7A}" type="pres">
      <dgm:prSet presAssocID="{3C69058A-C046-194B-9834-6DF726826AA9}" presName="spNode" presStyleCnt="0"/>
      <dgm:spPr/>
    </dgm:pt>
    <dgm:pt modelId="{4B9EFE1F-344B-3B4B-BEC0-C24BB0FD45C7}" type="pres">
      <dgm:prSet presAssocID="{8B29EBC4-8455-1549-B268-C1219B8C0C8A}" presName="sibTrans" presStyleLbl="sibTrans1D1" presStyleIdx="2" presStyleCnt="5"/>
      <dgm:spPr/>
      <dgm:t>
        <a:bodyPr/>
        <a:lstStyle/>
        <a:p>
          <a:endParaRPr lang="en-US"/>
        </a:p>
      </dgm:t>
    </dgm:pt>
    <dgm:pt modelId="{0970E7B1-57F6-9F48-AEBB-86F812008A31}" type="pres">
      <dgm:prSet presAssocID="{CB18B82D-A746-9D49-B064-78B7528D02F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FE46F-3BAD-654B-9672-C6434327828E}" type="pres">
      <dgm:prSet presAssocID="{CB18B82D-A746-9D49-B064-78B7528D02FD}" presName="spNode" presStyleCnt="0"/>
      <dgm:spPr/>
    </dgm:pt>
    <dgm:pt modelId="{50BF4121-C591-B64D-9AFA-05A0260B49E1}" type="pres">
      <dgm:prSet presAssocID="{933ADD87-0CD3-A249-8B34-C53FA36D1D5E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34544DD-2DD6-0049-9631-8F610B330016}" type="pres">
      <dgm:prSet presAssocID="{4F4D5C85-E1C0-A544-8E59-FB095D744DD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631DB-7F84-EC4A-AF5A-1D3A401E6409}" type="pres">
      <dgm:prSet presAssocID="{4F4D5C85-E1C0-A544-8E59-FB095D744DD9}" presName="spNode" presStyleCnt="0"/>
      <dgm:spPr/>
    </dgm:pt>
    <dgm:pt modelId="{0EBD5BA7-480F-CD44-9700-C561CDE98BC3}" type="pres">
      <dgm:prSet presAssocID="{9557F445-74B2-BA43-9744-DE4BF857B1C6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EC6D261D-6A7C-974C-9669-D8692BBA94B7}" type="presOf" srcId="{5FC26028-C5FE-274E-9805-228F17196799}" destId="{BB1ED231-EFF1-764B-8030-F04CA81BBD01}" srcOrd="0" destOrd="0" presId="urn:microsoft.com/office/officeart/2005/8/layout/cycle6"/>
    <dgm:cxn modelId="{4DE3DA97-3949-9449-86CE-5712B84D4DE4}" srcId="{8562DBE7-7370-D947-ABA5-8CE8F314B9AA}" destId="{5FC26028-C5FE-274E-9805-228F17196799}" srcOrd="1" destOrd="0" parTransId="{851A5A72-971B-7445-A553-ACD25E0D0867}" sibTransId="{FD2CEE9B-54D3-2940-A9D7-4171348BFE5F}"/>
    <dgm:cxn modelId="{C365D52D-C0BB-7845-B317-284307D3A7CE}" type="presOf" srcId="{18510BDA-889F-454F-89D7-C8599A72BB0C}" destId="{5A234ABC-1106-3D4D-A26B-2BEC3287B395}" srcOrd="0" destOrd="0" presId="urn:microsoft.com/office/officeart/2005/8/layout/cycle6"/>
    <dgm:cxn modelId="{5B19BE4A-0E8A-9448-8AE3-06A5C9F7E8E3}" type="presOf" srcId="{933ADD87-0CD3-A249-8B34-C53FA36D1D5E}" destId="{50BF4121-C591-B64D-9AFA-05A0260B49E1}" srcOrd="0" destOrd="0" presId="urn:microsoft.com/office/officeart/2005/8/layout/cycle6"/>
    <dgm:cxn modelId="{9157CB46-CB17-9440-AEC0-681FAC56A2F9}" srcId="{8562DBE7-7370-D947-ABA5-8CE8F314B9AA}" destId="{CB18B82D-A746-9D49-B064-78B7528D02FD}" srcOrd="3" destOrd="0" parTransId="{61CBF1B6-1279-9A49-86C5-9C3FFD41BB18}" sibTransId="{933ADD87-0CD3-A249-8B34-C53FA36D1D5E}"/>
    <dgm:cxn modelId="{6C1FBF67-969D-CF4E-8723-D18975F747B6}" type="presOf" srcId="{3C69058A-C046-194B-9834-6DF726826AA9}" destId="{72EDFF9C-CF53-8E45-B81E-B5689F8872E2}" srcOrd="0" destOrd="0" presId="urn:microsoft.com/office/officeart/2005/8/layout/cycle6"/>
    <dgm:cxn modelId="{2D84F477-5FEA-5A4C-B581-5C729DD33222}" srcId="{8562DBE7-7370-D947-ABA5-8CE8F314B9AA}" destId="{4F4D5C85-E1C0-A544-8E59-FB095D744DD9}" srcOrd="4" destOrd="0" parTransId="{5E209BD6-BDD6-B349-9DB9-614F8B6652AF}" sibTransId="{9557F445-74B2-BA43-9744-DE4BF857B1C6}"/>
    <dgm:cxn modelId="{112818D8-9364-7D44-A69D-2F3169F7AF5C}" type="presOf" srcId="{1A06FECB-88C4-664C-AC4F-1E9E771B1508}" destId="{847EC4DD-2169-F54C-81BE-8219786343BD}" srcOrd="0" destOrd="0" presId="urn:microsoft.com/office/officeart/2005/8/layout/cycle6"/>
    <dgm:cxn modelId="{6B62C53F-7F69-FA45-B2E2-CAB179959686}" type="presOf" srcId="{FD2CEE9B-54D3-2940-A9D7-4171348BFE5F}" destId="{071E9511-15BD-FA4F-8EC9-84D55895D4B9}" srcOrd="0" destOrd="0" presId="urn:microsoft.com/office/officeart/2005/8/layout/cycle6"/>
    <dgm:cxn modelId="{30654207-E669-2548-BC1B-8236E4DEE834}" srcId="{8562DBE7-7370-D947-ABA5-8CE8F314B9AA}" destId="{18510BDA-889F-454F-89D7-C8599A72BB0C}" srcOrd="0" destOrd="0" parTransId="{B5DFD05F-CCAD-4543-B9FE-47AF1DDF5AC6}" sibTransId="{1A06FECB-88C4-664C-AC4F-1E9E771B1508}"/>
    <dgm:cxn modelId="{FF124570-9E65-7B4B-B59D-C4C9021AB16D}" srcId="{8562DBE7-7370-D947-ABA5-8CE8F314B9AA}" destId="{3C69058A-C046-194B-9834-6DF726826AA9}" srcOrd="2" destOrd="0" parTransId="{A9007C51-912B-5E42-9AEA-2D8009155776}" sibTransId="{8B29EBC4-8455-1549-B268-C1219B8C0C8A}"/>
    <dgm:cxn modelId="{4A7B147C-738A-AE4B-83AE-77A5BA860F60}" type="presOf" srcId="{8562DBE7-7370-D947-ABA5-8CE8F314B9AA}" destId="{C9579725-40D8-5E4C-8CA7-C26465C9B431}" srcOrd="0" destOrd="0" presId="urn:microsoft.com/office/officeart/2005/8/layout/cycle6"/>
    <dgm:cxn modelId="{8810421B-12FE-5844-AB02-F66D1B1A8656}" type="presOf" srcId="{9557F445-74B2-BA43-9744-DE4BF857B1C6}" destId="{0EBD5BA7-480F-CD44-9700-C561CDE98BC3}" srcOrd="0" destOrd="0" presId="urn:microsoft.com/office/officeart/2005/8/layout/cycle6"/>
    <dgm:cxn modelId="{A3A3134F-E679-7749-9350-6513AF61A9C9}" type="presOf" srcId="{4F4D5C85-E1C0-A544-8E59-FB095D744DD9}" destId="{034544DD-2DD6-0049-9631-8F610B330016}" srcOrd="0" destOrd="0" presId="urn:microsoft.com/office/officeart/2005/8/layout/cycle6"/>
    <dgm:cxn modelId="{A1AF6838-204D-D14E-9C4B-37EAC2EA55D7}" type="presOf" srcId="{CB18B82D-A746-9D49-B064-78B7528D02FD}" destId="{0970E7B1-57F6-9F48-AEBB-86F812008A31}" srcOrd="0" destOrd="0" presId="urn:microsoft.com/office/officeart/2005/8/layout/cycle6"/>
    <dgm:cxn modelId="{09DAA27A-B9D5-C645-A57B-ABEA80DAEFE3}" type="presOf" srcId="{8B29EBC4-8455-1549-B268-C1219B8C0C8A}" destId="{4B9EFE1F-344B-3B4B-BEC0-C24BB0FD45C7}" srcOrd="0" destOrd="0" presId="urn:microsoft.com/office/officeart/2005/8/layout/cycle6"/>
    <dgm:cxn modelId="{2E0AD62B-8055-1041-9587-BE303E84F5E9}" type="presParOf" srcId="{C9579725-40D8-5E4C-8CA7-C26465C9B431}" destId="{5A234ABC-1106-3D4D-A26B-2BEC3287B395}" srcOrd="0" destOrd="0" presId="urn:microsoft.com/office/officeart/2005/8/layout/cycle6"/>
    <dgm:cxn modelId="{188442CE-D496-FA42-813B-5769E4670ED7}" type="presParOf" srcId="{C9579725-40D8-5E4C-8CA7-C26465C9B431}" destId="{78C5F59B-6B50-7348-8CA8-DE859D5181A3}" srcOrd="1" destOrd="0" presId="urn:microsoft.com/office/officeart/2005/8/layout/cycle6"/>
    <dgm:cxn modelId="{2923B7F2-86EB-7F45-B05D-F76DF11095E7}" type="presParOf" srcId="{C9579725-40D8-5E4C-8CA7-C26465C9B431}" destId="{847EC4DD-2169-F54C-81BE-8219786343BD}" srcOrd="2" destOrd="0" presId="urn:microsoft.com/office/officeart/2005/8/layout/cycle6"/>
    <dgm:cxn modelId="{E4AA3E1A-0F3F-5040-AE91-D5AAA552E104}" type="presParOf" srcId="{C9579725-40D8-5E4C-8CA7-C26465C9B431}" destId="{BB1ED231-EFF1-764B-8030-F04CA81BBD01}" srcOrd="3" destOrd="0" presId="urn:microsoft.com/office/officeart/2005/8/layout/cycle6"/>
    <dgm:cxn modelId="{48567E5A-5C45-9E4A-905D-8CB96104ED9D}" type="presParOf" srcId="{C9579725-40D8-5E4C-8CA7-C26465C9B431}" destId="{FA59309B-EDD0-D64A-8143-743715ED77D3}" srcOrd="4" destOrd="0" presId="urn:microsoft.com/office/officeart/2005/8/layout/cycle6"/>
    <dgm:cxn modelId="{22ACE86D-CA43-C942-A6D9-D4D13D563423}" type="presParOf" srcId="{C9579725-40D8-5E4C-8CA7-C26465C9B431}" destId="{071E9511-15BD-FA4F-8EC9-84D55895D4B9}" srcOrd="5" destOrd="0" presId="urn:microsoft.com/office/officeart/2005/8/layout/cycle6"/>
    <dgm:cxn modelId="{D0BF2960-ECA6-C747-BCE6-519EAAAEBF8F}" type="presParOf" srcId="{C9579725-40D8-5E4C-8CA7-C26465C9B431}" destId="{72EDFF9C-CF53-8E45-B81E-B5689F8872E2}" srcOrd="6" destOrd="0" presId="urn:microsoft.com/office/officeart/2005/8/layout/cycle6"/>
    <dgm:cxn modelId="{FA09F8E0-62D8-4E46-B07C-422E9BFDF325}" type="presParOf" srcId="{C9579725-40D8-5E4C-8CA7-C26465C9B431}" destId="{441C271E-4BAD-DB44-AE3F-11E7D62E7C7A}" srcOrd="7" destOrd="0" presId="urn:microsoft.com/office/officeart/2005/8/layout/cycle6"/>
    <dgm:cxn modelId="{6E922333-36B4-3F4A-96EE-86FAFA1E0B5B}" type="presParOf" srcId="{C9579725-40D8-5E4C-8CA7-C26465C9B431}" destId="{4B9EFE1F-344B-3B4B-BEC0-C24BB0FD45C7}" srcOrd="8" destOrd="0" presId="urn:microsoft.com/office/officeart/2005/8/layout/cycle6"/>
    <dgm:cxn modelId="{9E22E603-7445-9640-86AB-96C5A242F5A0}" type="presParOf" srcId="{C9579725-40D8-5E4C-8CA7-C26465C9B431}" destId="{0970E7B1-57F6-9F48-AEBB-86F812008A31}" srcOrd="9" destOrd="0" presId="urn:microsoft.com/office/officeart/2005/8/layout/cycle6"/>
    <dgm:cxn modelId="{FD94894F-B1B1-0B47-8349-1153C7C30410}" type="presParOf" srcId="{C9579725-40D8-5E4C-8CA7-C26465C9B431}" destId="{E10FE46F-3BAD-654B-9672-C6434327828E}" srcOrd="10" destOrd="0" presId="urn:microsoft.com/office/officeart/2005/8/layout/cycle6"/>
    <dgm:cxn modelId="{E7BA5816-3EE7-D441-A9E5-0E985F351B6C}" type="presParOf" srcId="{C9579725-40D8-5E4C-8CA7-C26465C9B431}" destId="{50BF4121-C591-B64D-9AFA-05A0260B49E1}" srcOrd="11" destOrd="0" presId="urn:microsoft.com/office/officeart/2005/8/layout/cycle6"/>
    <dgm:cxn modelId="{CABDEE68-B613-8546-B5D5-D22227818BA1}" type="presParOf" srcId="{C9579725-40D8-5E4C-8CA7-C26465C9B431}" destId="{034544DD-2DD6-0049-9631-8F610B330016}" srcOrd="12" destOrd="0" presId="urn:microsoft.com/office/officeart/2005/8/layout/cycle6"/>
    <dgm:cxn modelId="{30C9F45E-8B15-6B47-9253-3F407ECF165B}" type="presParOf" srcId="{C9579725-40D8-5E4C-8CA7-C26465C9B431}" destId="{198631DB-7F84-EC4A-AF5A-1D3A401E6409}" srcOrd="13" destOrd="0" presId="urn:microsoft.com/office/officeart/2005/8/layout/cycle6"/>
    <dgm:cxn modelId="{E52D42ED-5D11-AD4D-B16B-6931B0B675EC}" type="presParOf" srcId="{C9579725-40D8-5E4C-8CA7-C26465C9B431}" destId="{0EBD5BA7-480F-CD44-9700-C561CDE98BC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62DBE7-7370-D947-ABA5-8CE8F314B9AA}" type="doc">
      <dgm:prSet loTypeId="urn:microsoft.com/office/officeart/2005/8/layout/cycle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510BDA-889F-454F-89D7-C8599A72BB0C}">
      <dgm:prSet phldrT="[Text]"/>
      <dgm:spPr/>
      <dgm:t>
        <a:bodyPr/>
        <a:lstStyle/>
        <a:p>
          <a:r>
            <a:rPr lang="en-US" dirty="0" err="1" smtClean="0"/>
            <a:t>Vodstvo</a:t>
          </a:r>
          <a:r>
            <a:rPr lang="en-US" dirty="0" smtClean="0"/>
            <a:t>, </a:t>
          </a:r>
          <a:r>
            <a:rPr lang="en-US" dirty="0" err="1" smtClean="0"/>
            <a:t>planiranje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 </a:t>
          </a:r>
          <a:r>
            <a:rPr lang="en-US" dirty="0" err="1" smtClean="0"/>
            <a:t>upravljanje</a:t>
          </a:r>
          <a:endParaRPr lang="en-US" dirty="0"/>
        </a:p>
      </dgm:t>
    </dgm:pt>
    <dgm:pt modelId="{B5DFD05F-CCAD-4543-B9FE-47AF1DDF5AC6}" type="parTrans" cxnId="{30654207-E669-2548-BC1B-8236E4DEE834}">
      <dgm:prSet/>
      <dgm:spPr/>
      <dgm:t>
        <a:bodyPr/>
        <a:lstStyle/>
        <a:p>
          <a:endParaRPr lang="en-US"/>
        </a:p>
      </dgm:t>
    </dgm:pt>
    <dgm:pt modelId="{1A06FECB-88C4-664C-AC4F-1E9E771B1508}" type="sibTrans" cxnId="{30654207-E669-2548-BC1B-8236E4DEE834}">
      <dgm:prSet/>
      <dgm:spPr/>
      <dgm:t>
        <a:bodyPr/>
        <a:lstStyle/>
        <a:p>
          <a:endParaRPr lang="en-US"/>
        </a:p>
      </dgm:t>
    </dgm:pt>
    <dgm:pt modelId="{5FC26028-C5FE-274E-9805-228F17196799}">
      <dgm:prSet phldrT="[Text]"/>
      <dgm:spPr/>
      <dgm:t>
        <a:bodyPr/>
        <a:lstStyle/>
        <a:p>
          <a:r>
            <a:rPr lang="en-US" dirty="0" smtClean="0"/>
            <a:t>IKT u </a:t>
          </a:r>
          <a:r>
            <a:rPr lang="en-US" dirty="0" err="1" smtClean="0"/>
            <a:t>učenju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poučavanju</a:t>
          </a:r>
          <a:endParaRPr lang="en-US" dirty="0"/>
        </a:p>
      </dgm:t>
    </dgm:pt>
    <dgm:pt modelId="{851A5A72-971B-7445-A553-ACD25E0D0867}" type="parTrans" cxnId="{4DE3DA97-3949-9449-86CE-5712B84D4DE4}">
      <dgm:prSet/>
      <dgm:spPr/>
      <dgm:t>
        <a:bodyPr/>
        <a:lstStyle/>
        <a:p>
          <a:endParaRPr lang="en-US"/>
        </a:p>
      </dgm:t>
    </dgm:pt>
    <dgm:pt modelId="{FD2CEE9B-54D3-2940-A9D7-4171348BFE5F}" type="sibTrans" cxnId="{4DE3DA97-3949-9449-86CE-5712B84D4DE4}">
      <dgm:prSet/>
      <dgm:spPr/>
      <dgm:t>
        <a:bodyPr/>
        <a:lstStyle/>
        <a:p>
          <a:endParaRPr lang="en-US"/>
        </a:p>
      </dgm:t>
    </dgm:pt>
    <dgm:pt modelId="{3C69058A-C046-194B-9834-6DF726826AA9}">
      <dgm:prSet phldrT="[Text]"/>
      <dgm:spPr/>
      <dgm:t>
        <a:bodyPr/>
        <a:lstStyle/>
        <a:p>
          <a:r>
            <a:rPr lang="en-US" dirty="0" err="1" smtClean="0"/>
            <a:t>Razvoj</a:t>
          </a:r>
          <a:r>
            <a:rPr lang="en-US" dirty="0" smtClean="0"/>
            <a:t> </a:t>
          </a:r>
          <a:r>
            <a:rPr lang="en-US" dirty="0" err="1" smtClean="0"/>
            <a:t>digitalnih</a:t>
          </a:r>
          <a:r>
            <a:rPr lang="en-US" dirty="0" smtClean="0"/>
            <a:t> </a:t>
          </a:r>
          <a:r>
            <a:rPr lang="en-US" dirty="0" err="1" smtClean="0"/>
            <a:t>kompetencija</a:t>
          </a:r>
          <a:endParaRPr lang="en-US" dirty="0"/>
        </a:p>
      </dgm:t>
    </dgm:pt>
    <dgm:pt modelId="{A9007C51-912B-5E42-9AEA-2D8009155776}" type="parTrans" cxnId="{FF124570-9E65-7B4B-B59D-C4C9021AB16D}">
      <dgm:prSet/>
      <dgm:spPr/>
      <dgm:t>
        <a:bodyPr/>
        <a:lstStyle/>
        <a:p>
          <a:endParaRPr lang="en-US"/>
        </a:p>
      </dgm:t>
    </dgm:pt>
    <dgm:pt modelId="{8B29EBC4-8455-1549-B268-C1219B8C0C8A}" type="sibTrans" cxnId="{FF124570-9E65-7B4B-B59D-C4C9021AB16D}">
      <dgm:prSet/>
      <dgm:spPr/>
      <dgm:t>
        <a:bodyPr/>
        <a:lstStyle/>
        <a:p>
          <a:endParaRPr lang="en-US"/>
        </a:p>
      </dgm:t>
    </dgm:pt>
    <dgm:pt modelId="{CB18B82D-A746-9D49-B064-78B7528D02FD}">
      <dgm:prSet phldrT="[Text]"/>
      <dgm:spPr/>
      <dgm:t>
        <a:bodyPr/>
        <a:lstStyle/>
        <a:p>
          <a:r>
            <a:rPr lang="en-US" dirty="0" smtClean="0"/>
            <a:t>IKT </a:t>
          </a:r>
          <a:r>
            <a:rPr lang="en-US" dirty="0" err="1" smtClean="0"/>
            <a:t>kultura</a:t>
          </a:r>
          <a:endParaRPr lang="en-US" dirty="0"/>
        </a:p>
      </dgm:t>
    </dgm:pt>
    <dgm:pt modelId="{61CBF1B6-1279-9A49-86C5-9C3FFD41BB18}" type="parTrans" cxnId="{9157CB46-CB17-9440-AEC0-681FAC56A2F9}">
      <dgm:prSet/>
      <dgm:spPr/>
      <dgm:t>
        <a:bodyPr/>
        <a:lstStyle/>
        <a:p>
          <a:endParaRPr lang="en-US"/>
        </a:p>
      </dgm:t>
    </dgm:pt>
    <dgm:pt modelId="{933ADD87-0CD3-A249-8B34-C53FA36D1D5E}" type="sibTrans" cxnId="{9157CB46-CB17-9440-AEC0-681FAC56A2F9}">
      <dgm:prSet/>
      <dgm:spPr/>
      <dgm:t>
        <a:bodyPr/>
        <a:lstStyle/>
        <a:p>
          <a:endParaRPr lang="en-US"/>
        </a:p>
      </dgm:t>
    </dgm:pt>
    <dgm:pt modelId="{4F4D5C85-E1C0-A544-8E59-FB095D744DD9}">
      <dgm:prSet phldrT="[Text]"/>
      <dgm:spPr/>
      <dgm:t>
        <a:bodyPr/>
        <a:lstStyle/>
        <a:p>
          <a:r>
            <a:rPr lang="en-US" dirty="0" smtClean="0"/>
            <a:t>IKT </a:t>
          </a:r>
          <a:r>
            <a:rPr lang="en-US" dirty="0" err="1" smtClean="0"/>
            <a:t>infrastruktura</a:t>
          </a:r>
          <a:endParaRPr lang="en-US" dirty="0"/>
        </a:p>
      </dgm:t>
    </dgm:pt>
    <dgm:pt modelId="{5E209BD6-BDD6-B349-9DB9-614F8B6652AF}" type="parTrans" cxnId="{2D84F477-5FEA-5A4C-B581-5C729DD33222}">
      <dgm:prSet/>
      <dgm:spPr/>
      <dgm:t>
        <a:bodyPr/>
        <a:lstStyle/>
        <a:p>
          <a:endParaRPr lang="en-US"/>
        </a:p>
      </dgm:t>
    </dgm:pt>
    <dgm:pt modelId="{9557F445-74B2-BA43-9744-DE4BF857B1C6}" type="sibTrans" cxnId="{2D84F477-5FEA-5A4C-B581-5C729DD33222}">
      <dgm:prSet/>
      <dgm:spPr/>
      <dgm:t>
        <a:bodyPr/>
        <a:lstStyle/>
        <a:p>
          <a:endParaRPr lang="en-US"/>
        </a:p>
      </dgm:t>
    </dgm:pt>
    <dgm:pt modelId="{C9579725-40D8-5E4C-8CA7-C26465C9B431}" type="pres">
      <dgm:prSet presAssocID="{8562DBE7-7370-D947-ABA5-8CE8F314B9A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234ABC-1106-3D4D-A26B-2BEC3287B395}" type="pres">
      <dgm:prSet presAssocID="{18510BDA-889F-454F-89D7-C8599A72BB0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5F59B-6B50-7348-8CA8-DE859D5181A3}" type="pres">
      <dgm:prSet presAssocID="{18510BDA-889F-454F-89D7-C8599A72BB0C}" presName="spNode" presStyleCnt="0"/>
      <dgm:spPr/>
    </dgm:pt>
    <dgm:pt modelId="{847EC4DD-2169-F54C-81BE-8219786343BD}" type="pres">
      <dgm:prSet presAssocID="{1A06FECB-88C4-664C-AC4F-1E9E771B1508}" presName="sibTrans" presStyleLbl="sibTrans1D1" presStyleIdx="0" presStyleCnt="5"/>
      <dgm:spPr/>
      <dgm:t>
        <a:bodyPr/>
        <a:lstStyle/>
        <a:p>
          <a:endParaRPr lang="en-US"/>
        </a:p>
      </dgm:t>
    </dgm:pt>
    <dgm:pt modelId="{BB1ED231-EFF1-764B-8030-F04CA81BBD01}" type="pres">
      <dgm:prSet presAssocID="{5FC26028-C5FE-274E-9805-228F1719679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9309B-EDD0-D64A-8143-743715ED77D3}" type="pres">
      <dgm:prSet presAssocID="{5FC26028-C5FE-274E-9805-228F17196799}" presName="spNode" presStyleCnt="0"/>
      <dgm:spPr/>
    </dgm:pt>
    <dgm:pt modelId="{071E9511-15BD-FA4F-8EC9-84D55895D4B9}" type="pres">
      <dgm:prSet presAssocID="{FD2CEE9B-54D3-2940-A9D7-4171348BFE5F}" presName="sibTrans" presStyleLbl="sibTrans1D1" presStyleIdx="1" presStyleCnt="5"/>
      <dgm:spPr/>
      <dgm:t>
        <a:bodyPr/>
        <a:lstStyle/>
        <a:p>
          <a:endParaRPr lang="en-US"/>
        </a:p>
      </dgm:t>
    </dgm:pt>
    <dgm:pt modelId="{72EDFF9C-CF53-8E45-B81E-B5689F8872E2}" type="pres">
      <dgm:prSet presAssocID="{3C69058A-C046-194B-9834-6DF726826AA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1C271E-4BAD-DB44-AE3F-11E7D62E7C7A}" type="pres">
      <dgm:prSet presAssocID="{3C69058A-C046-194B-9834-6DF726826AA9}" presName="spNode" presStyleCnt="0"/>
      <dgm:spPr/>
    </dgm:pt>
    <dgm:pt modelId="{4B9EFE1F-344B-3B4B-BEC0-C24BB0FD45C7}" type="pres">
      <dgm:prSet presAssocID="{8B29EBC4-8455-1549-B268-C1219B8C0C8A}" presName="sibTrans" presStyleLbl="sibTrans1D1" presStyleIdx="2" presStyleCnt="5"/>
      <dgm:spPr/>
      <dgm:t>
        <a:bodyPr/>
        <a:lstStyle/>
        <a:p>
          <a:endParaRPr lang="en-US"/>
        </a:p>
      </dgm:t>
    </dgm:pt>
    <dgm:pt modelId="{0970E7B1-57F6-9F48-AEBB-86F812008A31}" type="pres">
      <dgm:prSet presAssocID="{CB18B82D-A746-9D49-B064-78B7528D02F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FE46F-3BAD-654B-9672-C6434327828E}" type="pres">
      <dgm:prSet presAssocID="{CB18B82D-A746-9D49-B064-78B7528D02FD}" presName="spNode" presStyleCnt="0"/>
      <dgm:spPr/>
    </dgm:pt>
    <dgm:pt modelId="{50BF4121-C591-B64D-9AFA-05A0260B49E1}" type="pres">
      <dgm:prSet presAssocID="{933ADD87-0CD3-A249-8B34-C53FA36D1D5E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34544DD-2DD6-0049-9631-8F610B330016}" type="pres">
      <dgm:prSet presAssocID="{4F4D5C85-E1C0-A544-8E59-FB095D744DD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631DB-7F84-EC4A-AF5A-1D3A401E6409}" type="pres">
      <dgm:prSet presAssocID="{4F4D5C85-E1C0-A544-8E59-FB095D744DD9}" presName="spNode" presStyleCnt="0"/>
      <dgm:spPr/>
    </dgm:pt>
    <dgm:pt modelId="{0EBD5BA7-480F-CD44-9700-C561CDE98BC3}" type="pres">
      <dgm:prSet presAssocID="{9557F445-74B2-BA43-9744-DE4BF857B1C6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4DE3DA97-3949-9449-86CE-5712B84D4DE4}" srcId="{8562DBE7-7370-D947-ABA5-8CE8F314B9AA}" destId="{5FC26028-C5FE-274E-9805-228F17196799}" srcOrd="1" destOrd="0" parTransId="{851A5A72-971B-7445-A553-ACD25E0D0867}" sibTransId="{FD2CEE9B-54D3-2940-A9D7-4171348BFE5F}"/>
    <dgm:cxn modelId="{276D2DEB-958E-414B-8280-A8CDF37386A2}" type="presOf" srcId="{5FC26028-C5FE-274E-9805-228F17196799}" destId="{BB1ED231-EFF1-764B-8030-F04CA81BBD01}" srcOrd="0" destOrd="0" presId="urn:microsoft.com/office/officeart/2005/8/layout/cycle6"/>
    <dgm:cxn modelId="{9157CB46-CB17-9440-AEC0-681FAC56A2F9}" srcId="{8562DBE7-7370-D947-ABA5-8CE8F314B9AA}" destId="{CB18B82D-A746-9D49-B064-78B7528D02FD}" srcOrd="3" destOrd="0" parTransId="{61CBF1B6-1279-9A49-86C5-9C3FFD41BB18}" sibTransId="{933ADD87-0CD3-A249-8B34-C53FA36D1D5E}"/>
    <dgm:cxn modelId="{2D84F477-5FEA-5A4C-B581-5C729DD33222}" srcId="{8562DBE7-7370-D947-ABA5-8CE8F314B9AA}" destId="{4F4D5C85-E1C0-A544-8E59-FB095D744DD9}" srcOrd="4" destOrd="0" parTransId="{5E209BD6-BDD6-B349-9DB9-614F8B6652AF}" sibTransId="{9557F445-74B2-BA43-9744-DE4BF857B1C6}"/>
    <dgm:cxn modelId="{3EF8E89A-9E05-BE4A-8578-C61D3C3D9025}" type="presOf" srcId="{3C69058A-C046-194B-9834-6DF726826AA9}" destId="{72EDFF9C-CF53-8E45-B81E-B5689F8872E2}" srcOrd="0" destOrd="0" presId="urn:microsoft.com/office/officeart/2005/8/layout/cycle6"/>
    <dgm:cxn modelId="{1A66AAC7-E9E7-F549-826E-9D20009D7F91}" type="presOf" srcId="{1A06FECB-88C4-664C-AC4F-1E9E771B1508}" destId="{847EC4DD-2169-F54C-81BE-8219786343BD}" srcOrd="0" destOrd="0" presId="urn:microsoft.com/office/officeart/2005/8/layout/cycle6"/>
    <dgm:cxn modelId="{1743D919-6A4A-B748-8DA7-C3DB588EF7BB}" type="presOf" srcId="{18510BDA-889F-454F-89D7-C8599A72BB0C}" destId="{5A234ABC-1106-3D4D-A26B-2BEC3287B395}" srcOrd="0" destOrd="0" presId="urn:microsoft.com/office/officeart/2005/8/layout/cycle6"/>
    <dgm:cxn modelId="{E911B069-789D-9749-9419-2C2FFFAF123F}" type="presOf" srcId="{8B29EBC4-8455-1549-B268-C1219B8C0C8A}" destId="{4B9EFE1F-344B-3B4B-BEC0-C24BB0FD45C7}" srcOrd="0" destOrd="0" presId="urn:microsoft.com/office/officeart/2005/8/layout/cycle6"/>
    <dgm:cxn modelId="{74326531-8AF2-2C4F-B7ED-E72B90F0170E}" type="presOf" srcId="{FD2CEE9B-54D3-2940-A9D7-4171348BFE5F}" destId="{071E9511-15BD-FA4F-8EC9-84D55895D4B9}" srcOrd="0" destOrd="0" presId="urn:microsoft.com/office/officeart/2005/8/layout/cycle6"/>
    <dgm:cxn modelId="{30654207-E669-2548-BC1B-8236E4DEE834}" srcId="{8562DBE7-7370-D947-ABA5-8CE8F314B9AA}" destId="{18510BDA-889F-454F-89D7-C8599A72BB0C}" srcOrd="0" destOrd="0" parTransId="{B5DFD05F-CCAD-4543-B9FE-47AF1DDF5AC6}" sibTransId="{1A06FECB-88C4-664C-AC4F-1E9E771B1508}"/>
    <dgm:cxn modelId="{FF124570-9E65-7B4B-B59D-C4C9021AB16D}" srcId="{8562DBE7-7370-D947-ABA5-8CE8F314B9AA}" destId="{3C69058A-C046-194B-9834-6DF726826AA9}" srcOrd="2" destOrd="0" parTransId="{A9007C51-912B-5E42-9AEA-2D8009155776}" sibTransId="{8B29EBC4-8455-1549-B268-C1219B8C0C8A}"/>
    <dgm:cxn modelId="{088D7742-B32A-B846-B573-D06501EA557C}" type="presOf" srcId="{CB18B82D-A746-9D49-B064-78B7528D02FD}" destId="{0970E7B1-57F6-9F48-AEBB-86F812008A31}" srcOrd="0" destOrd="0" presId="urn:microsoft.com/office/officeart/2005/8/layout/cycle6"/>
    <dgm:cxn modelId="{1717338F-A99A-7E49-B134-6EF4321F7991}" type="presOf" srcId="{933ADD87-0CD3-A249-8B34-C53FA36D1D5E}" destId="{50BF4121-C591-B64D-9AFA-05A0260B49E1}" srcOrd="0" destOrd="0" presId="urn:microsoft.com/office/officeart/2005/8/layout/cycle6"/>
    <dgm:cxn modelId="{E071251F-E034-144F-BAE5-A9453FF979D1}" type="presOf" srcId="{4F4D5C85-E1C0-A544-8E59-FB095D744DD9}" destId="{034544DD-2DD6-0049-9631-8F610B330016}" srcOrd="0" destOrd="0" presId="urn:microsoft.com/office/officeart/2005/8/layout/cycle6"/>
    <dgm:cxn modelId="{BA0CFBAF-2622-C541-9371-1BE62571D566}" type="presOf" srcId="{8562DBE7-7370-D947-ABA5-8CE8F314B9AA}" destId="{C9579725-40D8-5E4C-8CA7-C26465C9B431}" srcOrd="0" destOrd="0" presId="urn:microsoft.com/office/officeart/2005/8/layout/cycle6"/>
    <dgm:cxn modelId="{C2FCFE67-CAAA-234A-A3C9-D4E668977314}" type="presOf" srcId="{9557F445-74B2-BA43-9744-DE4BF857B1C6}" destId="{0EBD5BA7-480F-CD44-9700-C561CDE98BC3}" srcOrd="0" destOrd="0" presId="urn:microsoft.com/office/officeart/2005/8/layout/cycle6"/>
    <dgm:cxn modelId="{E645C813-D04D-9E45-B3A9-6CBCFCBACED8}" type="presParOf" srcId="{C9579725-40D8-5E4C-8CA7-C26465C9B431}" destId="{5A234ABC-1106-3D4D-A26B-2BEC3287B395}" srcOrd="0" destOrd="0" presId="urn:microsoft.com/office/officeart/2005/8/layout/cycle6"/>
    <dgm:cxn modelId="{C5FD9C1A-DCE6-0C48-B4F5-61B066750661}" type="presParOf" srcId="{C9579725-40D8-5E4C-8CA7-C26465C9B431}" destId="{78C5F59B-6B50-7348-8CA8-DE859D5181A3}" srcOrd="1" destOrd="0" presId="urn:microsoft.com/office/officeart/2005/8/layout/cycle6"/>
    <dgm:cxn modelId="{33E87EC4-6729-8846-9538-3A072D381F8F}" type="presParOf" srcId="{C9579725-40D8-5E4C-8CA7-C26465C9B431}" destId="{847EC4DD-2169-F54C-81BE-8219786343BD}" srcOrd="2" destOrd="0" presId="urn:microsoft.com/office/officeart/2005/8/layout/cycle6"/>
    <dgm:cxn modelId="{379F292F-7F62-4E40-934C-814EDCA42936}" type="presParOf" srcId="{C9579725-40D8-5E4C-8CA7-C26465C9B431}" destId="{BB1ED231-EFF1-764B-8030-F04CA81BBD01}" srcOrd="3" destOrd="0" presId="urn:microsoft.com/office/officeart/2005/8/layout/cycle6"/>
    <dgm:cxn modelId="{C9BF4ACD-FF1D-CE4A-9DDC-452C6A7D2E4F}" type="presParOf" srcId="{C9579725-40D8-5E4C-8CA7-C26465C9B431}" destId="{FA59309B-EDD0-D64A-8143-743715ED77D3}" srcOrd="4" destOrd="0" presId="urn:microsoft.com/office/officeart/2005/8/layout/cycle6"/>
    <dgm:cxn modelId="{DB2919E0-F464-074A-85B5-9890C842D30B}" type="presParOf" srcId="{C9579725-40D8-5E4C-8CA7-C26465C9B431}" destId="{071E9511-15BD-FA4F-8EC9-84D55895D4B9}" srcOrd="5" destOrd="0" presId="urn:microsoft.com/office/officeart/2005/8/layout/cycle6"/>
    <dgm:cxn modelId="{BFDC1301-7FD8-AA40-B940-47CBBEAC1984}" type="presParOf" srcId="{C9579725-40D8-5E4C-8CA7-C26465C9B431}" destId="{72EDFF9C-CF53-8E45-B81E-B5689F8872E2}" srcOrd="6" destOrd="0" presId="urn:microsoft.com/office/officeart/2005/8/layout/cycle6"/>
    <dgm:cxn modelId="{35722C2C-2EFA-B745-8589-91376E5801EE}" type="presParOf" srcId="{C9579725-40D8-5E4C-8CA7-C26465C9B431}" destId="{441C271E-4BAD-DB44-AE3F-11E7D62E7C7A}" srcOrd="7" destOrd="0" presId="urn:microsoft.com/office/officeart/2005/8/layout/cycle6"/>
    <dgm:cxn modelId="{77B9D2F9-4532-024B-9602-E38DF40BCBA3}" type="presParOf" srcId="{C9579725-40D8-5E4C-8CA7-C26465C9B431}" destId="{4B9EFE1F-344B-3B4B-BEC0-C24BB0FD45C7}" srcOrd="8" destOrd="0" presId="urn:microsoft.com/office/officeart/2005/8/layout/cycle6"/>
    <dgm:cxn modelId="{89A19F79-6F82-AA4E-A7EA-D8E5B72650FE}" type="presParOf" srcId="{C9579725-40D8-5E4C-8CA7-C26465C9B431}" destId="{0970E7B1-57F6-9F48-AEBB-86F812008A31}" srcOrd="9" destOrd="0" presId="urn:microsoft.com/office/officeart/2005/8/layout/cycle6"/>
    <dgm:cxn modelId="{F7575E39-A0D7-CE47-B82A-BF55291C7AD0}" type="presParOf" srcId="{C9579725-40D8-5E4C-8CA7-C26465C9B431}" destId="{E10FE46F-3BAD-654B-9672-C6434327828E}" srcOrd="10" destOrd="0" presId="urn:microsoft.com/office/officeart/2005/8/layout/cycle6"/>
    <dgm:cxn modelId="{03D08089-7028-2E40-9962-3A67D91E9256}" type="presParOf" srcId="{C9579725-40D8-5E4C-8CA7-C26465C9B431}" destId="{50BF4121-C591-B64D-9AFA-05A0260B49E1}" srcOrd="11" destOrd="0" presId="urn:microsoft.com/office/officeart/2005/8/layout/cycle6"/>
    <dgm:cxn modelId="{EC787F20-A7C4-8F41-8E61-BAE30F5893BE}" type="presParOf" srcId="{C9579725-40D8-5E4C-8CA7-C26465C9B431}" destId="{034544DD-2DD6-0049-9631-8F610B330016}" srcOrd="12" destOrd="0" presId="urn:microsoft.com/office/officeart/2005/8/layout/cycle6"/>
    <dgm:cxn modelId="{0BF5286B-E7F9-6940-9288-4997AD894AF8}" type="presParOf" srcId="{C9579725-40D8-5E4C-8CA7-C26465C9B431}" destId="{198631DB-7F84-EC4A-AF5A-1D3A401E6409}" srcOrd="13" destOrd="0" presId="urn:microsoft.com/office/officeart/2005/8/layout/cycle6"/>
    <dgm:cxn modelId="{66A5FF07-246B-7E4E-B65E-60DB03251109}" type="presParOf" srcId="{C9579725-40D8-5E4C-8CA7-C26465C9B431}" destId="{0EBD5BA7-480F-CD44-9700-C561CDE98BC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62DBE7-7370-D947-ABA5-8CE8F314B9AA}" type="doc">
      <dgm:prSet loTypeId="urn:microsoft.com/office/officeart/2005/8/layout/cycle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510BDA-889F-454F-89D7-C8599A72BB0C}">
      <dgm:prSet phldrT="[Text]"/>
      <dgm:spPr/>
      <dgm:t>
        <a:bodyPr/>
        <a:lstStyle/>
        <a:p>
          <a:r>
            <a:rPr lang="en-US" dirty="0" err="1" smtClean="0"/>
            <a:t>Vodstvo</a:t>
          </a:r>
          <a:r>
            <a:rPr lang="en-US" dirty="0" smtClean="0"/>
            <a:t>, </a:t>
          </a:r>
          <a:r>
            <a:rPr lang="en-US" dirty="0" err="1" smtClean="0"/>
            <a:t>planiranje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 </a:t>
          </a:r>
          <a:r>
            <a:rPr lang="en-US" dirty="0" err="1" smtClean="0"/>
            <a:t>upravljanje</a:t>
          </a:r>
          <a:endParaRPr lang="en-US" dirty="0"/>
        </a:p>
      </dgm:t>
    </dgm:pt>
    <dgm:pt modelId="{B5DFD05F-CCAD-4543-B9FE-47AF1DDF5AC6}" type="parTrans" cxnId="{30654207-E669-2548-BC1B-8236E4DEE834}">
      <dgm:prSet/>
      <dgm:spPr/>
      <dgm:t>
        <a:bodyPr/>
        <a:lstStyle/>
        <a:p>
          <a:endParaRPr lang="en-US"/>
        </a:p>
      </dgm:t>
    </dgm:pt>
    <dgm:pt modelId="{1A06FECB-88C4-664C-AC4F-1E9E771B1508}" type="sibTrans" cxnId="{30654207-E669-2548-BC1B-8236E4DEE834}">
      <dgm:prSet/>
      <dgm:spPr/>
      <dgm:t>
        <a:bodyPr/>
        <a:lstStyle/>
        <a:p>
          <a:endParaRPr lang="en-US"/>
        </a:p>
      </dgm:t>
    </dgm:pt>
    <dgm:pt modelId="{5FC26028-C5FE-274E-9805-228F17196799}">
      <dgm:prSet phldrT="[Text]"/>
      <dgm:spPr/>
      <dgm:t>
        <a:bodyPr/>
        <a:lstStyle/>
        <a:p>
          <a:r>
            <a:rPr lang="en-US" dirty="0" smtClean="0"/>
            <a:t>IKT u </a:t>
          </a:r>
          <a:r>
            <a:rPr lang="en-US" dirty="0" err="1" smtClean="0"/>
            <a:t>učenju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poučavanju</a:t>
          </a:r>
          <a:endParaRPr lang="en-US" dirty="0"/>
        </a:p>
      </dgm:t>
    </dgm:pt>
    <dgm:pt modelId="{851A5A72-971B-7445-A553-ACD25E0D0867}" type="parTrans" cxnId="{4DE3DA97-3949-9449-86CE-5712B84D4DE4}">
      <dgm:prSet/>
      <dgm:spPr/>
      <dgm:t>
        <a:bodyPr/>
        <a:lstStyle/>
        <a:p>
          <a:endParaRPr lang="en-US"/>
        </a:p>
      </dgm:t>
    </dgm:pt>
    <dgm:pt modelId="{FD2CEE9B-54D3-2940-A9D7-4171348BFE5F}" type="sibTrans" cxnId="{4DE3DA97-3949-9449-86CE-5712B84D4DE4}">
      <dgm:prSet/>
      <dgm:spPr/>
      <dgm:t>
        <a:bodyPr/>
        <a:lstStyle/>
        <a:p>
          <a:endParaRPr lang="en-US"/>
        </a:p>
      </dgm:t>
    </dgm:pt>
    <dgm:pt modelId="{3C69058A-C046-194B-9834-6DF726826AA9}">
      <dgm:prSet phldrT="[Text]"/>
      <dgm:spPr/>
      <dgm:t>
        <a:bodyPr/>
        <a:lstStyle/>
        <a:p>
          <a:r>
            <a:rPr lang="en-US" dirty="0" err="1" smtClean="0"/>
            <a:t>Razvoj</a:t>
          </a:r>
          <a:r>
            <a:rPr lang="en-US" dirty="0" smtClean="0"/>
            <a:t> </a:t>
          </a:r>
          <a:r>
            <a:rPr lang="en-US" dirty="0" err="1" smtClean="0"/>
            <a:t>digitalnih</a:t>
          </a:r>
          <a:r>
            <a:rPr lang="en-US" dirty="0" smtClean="0"/>
            <a:t> </a:t>
          </a:r>
          <a:r>
            <a:rPr lang="en-US" dirty="0" err="1" smtClean="0"/>
            <a:t>kompetencija</a:t>
          </a:r>
          <a:endParaRPr lang="en-US" dirty="0"/>
        </a:p>
      </dgm:t>
    </dgm:pt>
    <dgm:pt modelId="{A9007C51-912B-5E42-9AEA-2D8009155776}" type="parTrans" cxnId="{FF124570-9E65-7B4B-B59D-C4C9021AB16D}">
      <dgm:prSet/>
      <dgm:spPr/>
      <dgm:t>
        <a:bodyPr/>
        <a:lstStyle/>
        <a:p>
          <a:endParaRPr lang="en-US"/>
        </a:p>
      </dgm:t>
    </dgm:pt>
    <dgm:pt modelId="{8B29EBC4-8455-1549-B268-C1219B8C0C8A}" type="sibTrans" cxnId="{FF124570-9E65-7B4B-B59D-C4C9021AB16D}">
      <dgm:prSet/>
      <dgm:spPr/>
      <dgm:t>
        <a:bodyPr/>
        <a:lstStyle/>
        <a:p>
          <a:endParaRPr lang="en-US"/>
        </a:p>
      </dgm:t>
    </dgm:pt>
    <dgm:pt modelId="{CB18B82D-A746-9D49-B064-78B7528D02FD}">
      <dgm:prSet phldrT="[Text]"/>
      <dgm:spPr/>
      <dgm:t>
        <a:bodyPr/>
        <a:lstStyle/>
        <a:p>
          <a:r>
            <a:rPr lang="en-US" dirty="0" smtClean="0"/>
            <a:t>IKT </a:t>
          </a:r>
          <a:r>
            <a:rPr lang="en-US" dirty="0" err="1" smtClean="0"/>
            <a:t>kultura</a:t>
          </a:r>
          <a:endParaRPr lang="en-US" dirty="0"/>
        </a:p>
      </dgm:t>
    </dgm:pt>
    <dgm:pt modelId="{61CBF1B6-1279-9A49-86C5-9C3FFD41BB18}" type="parTrans" cxnId="{9157CB46-CB17-9440-AEC0-681FAC56A2F9}">
      <dgm:prSet/>
      <dgm:spPr/>
      <dgm:t>
        <a:bodyPr/>
        <a:lstStyle/>
        <a:p>
          <a:endParaRPr lang="en-US"/>
        </a:p>
      </dgm:t>
    </dgm:pt>
    <dgm:pt modelId="{933ADD87-0CD3-A249-8B34-C53FA36D1D5E}" type="sibTrans" cxnId="{9157CB46-CB17-9440-AEC0-681FAC56A2F9}">
      <dgm:prSet/>
      <dgm:spPr/>
      <dgm:t>
        <a:bodyPr/>
        <a:lstStyle/>
        <a:p>
          <a:endParaRPr lang="en-US"/>
        </a:p>
      </dgm:t>
    </dgm:pt>
    <dgm:pt modelId="{4F4D5C85-E1C0-A544-8E59-FB095D744DD9}">
      <dgm:prSet phldrT="[Text]"/>
      <dgm:spPr/>
      <dgm:t>
        <a:bodyPr/>
        <a:lstStyle/>
        <a:p>
          <a:r>
            <a:rPr lang="en-US" dirty="0" smtClean="0"/>
            <a:t>IKT </a:t>
          </a:r>
          <a:r>
            <a:rPr lang="en-US" dirty="0" err="1" smtClean="0"/>
            <a:t>infrastruktura</a:t>
          </a:r>
          <a:endParaRPr lang="en-US" dirty="0"/>
        </a:p>
      </dgm:t>
    </dgm:pt>
    <dgm:pt modelId="{5E209BD6-BDD6-B349-9DB9-614F8B6652AF}" type="parTrans" cxnId="{2D84F477-5FEA-5A4C-B581-5C729DD33222}">
      <dgm:prSet/>
      <dgm:spPr/>
      <dgm:t>
        <a:bodyPr/>
        <a:lstStyle/>
        <a:p>
          <a:endParaRPr lang="en-US"/>
        </a:p>
      </dgm:t>
    </dgm:pt>
    <dgm:pt modelId="{9557F445-74B2-BA43-9744-DE4BF857B1C6}" type="sibTrans" cxnId="{2D84F477-5FEA-5A4C-B581-5C729DD33222}">
      <dgm:prSet/>
      <dgm:spPr/>
      <dgm:t>
        <a:bodyPr/>
        <a:lstStyle/>
        <a:p>
          <a:endParaRPr lang="en-US"/>
        </a:p>
      </dgm:t>
    </dgm:pt>
    <dgm:pt modelId="{C9579725-40D8-5E4C-8CA7-C26465C9B431}" type="pres">
      <dgm:prSet presAssocID="{8562DBE7-7370-D947-ABA5-8CE8F314B9A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234ABC-1106-3D4D-A26B-2BEC3287B395}" type="pres">
      <dgm:prSet presAssocID="{18510BDA-889F-454F-89D7-C8599A72BB0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5F59B-6B50-7348-8CA8-DE859D5181A3}" type="pres">
      <dgm:prSet presAssocID="{18510BDA-889F-454F-89D7-C8599A72BB0C}" presName="spNode" presStyleCnt="0"/>
      <dgm:spPr/>
    </dgm:pt>
    <dgm:pt modelId="{847EC4DD-2169-F54C-81BE-8219786343BD}" type="pres">
      <dgm:prSet presAssocID="{1A06FECB-88C4-664C-AC4F-1E9E771B1508}" presName="sibTrans" presStyleLbl="sibTrans1D1" presStyleIdx="0" presStyleCnt="5"/>
      <dgm:spPr/>
      <dgm:t>
        <a:bodyPr/>
        <a:lstStyle/>
        <a:p>
          <a:endParaRPr lang="en-US"/>
        </a:p>
      </dgm:t>
    </dgm:pt>
    <dgm:pt modelId="{BB1ED231-EFF1-764B-8030-F04CA81BBD01}" type="pres">
      <dgm:prSet presAssocID="{5FC26028-C5FE-274E-9805-228F1719679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9309B-EDD0-D64A-8143-743715ED77D3}" type="pres">
      <dgm:prSet presAssocID="{5FC26028-C5FE-274E-9805-228F17196799}" presName="spNode" presStyleCnt="0"/>
      <dgm:spPr/>
    </dgm:pt>
    <dgm:pt modelId="{071E9511-15BD-FA4F-8EC9-84D55895D4B9}" type="pres">
      <dgm:prSet presAssocID="{FD2CEE9B-54D3-2940-A9D7-4171348BFE5F}" presName="sibTrans" presStyleLbl="sibTrans1D1" presStyleIdx="1" presStyleCnt="5"/>
      <dgm:spPr/>
      <dgm:t>
        <a:bodyPr/>
        <a:lstStyle/>
        <a:p>
          <a:endParaRPr lang="en-US"/>
        </a:p>
      </dgm:t>
    </dgm:pt>
    <dgm:pt modelId="{72EDFF9C-CF53-8E45-B81E-B5689F8872E2}" type="pres">
      <dgm:prSet presAssocID="{3C69058A-C046-194B-9834-6DF726826AA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1C271E-4BAD-DB44-AE3F-11E7D62E7C7A}" type="pres">
      <dgm:prSet presAssocID="{3C69058A-C046-194B-9834-6DF726826AA9}" presName="spNode" presStyleCnt="0"/>
      <dgm:spPr/>
    </dgm:pt>
    <dgm:pt modelId="{4B9EFE1F-344B-3B4B-BEC0-C24BB0FD45C7}" type="pres">
      <dgm:prSet presAssocID="{8B29EBC4-8455-1549-B268-C1219B8C0C8A}" presName="sibTrans" presStyleLbl="sibTrans1D1" presStyleIdx="2" presStyleCnt="5"/>
      <dgm:spPr/>
      <dgm:t>
        <a:bodyPr/>
        <a:lstStyle/>
        <a:p>
          <a:endParaRPr lang="en-US"/>
        </a:p>
      </dgm:t>
    </dgm:pt>
    <dgm:pt modelId="{0970E7B1-57F6-9F48-AEBB-86F812008A31}" type="pres">
      <dgm:prSet presAssocID="{CB18B82D-A746-9D49-B064-78B7528D02F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FE46F-3BAD-654B-9672-C6434327828E}" type="pres">
      <dgm:prSet presAssocID="{CB18B82D-A746-9D49-B064-78B7528D02FD}" presName="spNode" presStyleCnt="0"/>
      <dgm:spPr/>
    </dgm:pt>
    <dgm:pt modelId="{50BF4121-C591-B64D-9AFA-05A0260B49E1}" type="pres">
      <dgm:prSet presAssocID="{933ADD87-0CD3-A249-8B34-C53FA36D1D5E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34544DD-2DD6-0049-9631-8F610B330016}" type="pres">
      <dgm:prSet presAssocID="{4F4D5C85-E1C0-A544-8E59-FB095D744DD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631DB-7F84-EC4A-AF5A-1D3A401E6409}" type="pres">
      <dgm:prSet presAssocID="{4F4D5C85-E1C0-A544-8E59-FB095D744DD9}" presName="spNode" presStyleCnt="0"/>
      <dgm:spPr/>
    </dgm:pt>
    <dgm:pt modelId="{0EBD5BA7-480F-CD44-9700-C561CDE98BC3}" type="pres">
      <dgm:prSet presAssocID="{9557F445-74B2-BA43-9744-DE4BF857B1C6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E0F2420B-0CB3-3F4A-A6EF-5B36CECE8F03}" type="presOf" srcId="{FD2CEE9B-54D3-2940-A9D7-4171348BFE5F}" destId="{071E9511-15BD-FA4F-8EC9-84D55895D4B9}" srcOrd="0" destOrd="0" presId="urn:microsoft.com/office/officeart/2005/8/layout/cycle6"/>
    <dgm:cxn modelId="{85112D37-6DA8-D343-B1C9-E1616BC3B418}" type="presOf" srcId="{9557F445-74B2-BA43-9744-DE4BF857B1C6}" destId="{0EBD5BA7-480F-CD44-9700-C561CDE98BC3}" srcOrd="0" destOrd="0" presId="urn:microsoft.com/office/officeart/2005/8/layout/cycle6"/>
    <dgm:cxn modelId="{BC3B9819-8299-FE40-A480-BB0DB3AF5A64}" type="presOf" srcId="{933ADD87-0CD3-A249-8B34-C53FA36D1D5E}" destId="{50BF4121-C591-B64D-9AFA-05A0260B49E1}" srcOrd="0" destOrd="0" presId="urn:microsoft.com/office/officeart/2005/8/layout/cycle6"/>
    <dgm:cxn modelId="{B9B357AA-8BC1-C44C-804F-75A97A29F867}" type="presOf" srcId="{8B29EBC4-8455-1549-B268-C1219B8C0C8A}" destId="{4B9EFE1F-344B-3B4B-BEC0-C24BB0FD45C7}" srcOrd="0" destOrd="0" presId="urn:microsoft.com/office/officeart/2005/8/layout/cycle6"/>
    <dgm:cxn modelId="{4DE3DA97-3949-9449-86CE-5712B84D4DE4}" srcId="{8562DBE7-7370-D947-ABA5-8CE8F314B9AA}" destId="{5FC26028-C5FE-274E-9805-228F17196799}" srcOrd="1" destOrd="0" parTransId="{851A5A72-971B-7445-A553-ACD25E0D0867}" sibTransId="{FD2CEE9B-54D3-2940-A9D7-4171348BFE5F}"/>
    <dgm:cxn modelId="{B050C4F6-2B64-CD41-9399-26ADB6CEAC85}" type="presOf" srcId="{3C69058A-C046-194B-9834-6DF726826AA9}" destId="{72EDFF9C-CF53-8E45-B81E-B5689F8872E2}" srcOrd="0" destOrd="0" presId="urn:microsoft.com/office/officeart/2005/8/layout/cycle6"/>
    <dgm:cxn modelId="{9157CB46-CB17-9440-AEC0-681FAC56A2F9}" srcId="{8562DBE7-7370-D947-ABA5-8CE8F314B9AA}" destId="{CB18B82D-A746-9D49-B064-78B7528D02FD}" srcOrd="3" destOrd="0" parTransId="{61CBF1B6-1279-9A49-86C5-9C3FFD41BB18}" sibTransId="{933ADD87-0CD3-A249-8B34-C53FA36D1D5E}"/>
    <dgm:cxn modelId="{2D84F477-5FEA-5A4C-B581-5C729DD33222}" srcId="{8562DBE7-7370-D947-ABA5-8CE8F314B9AA}" destId="{4F4D5C85-E1C0-A544-8E59-FB095D744DD9}" srcOrd="4" destOrd="0" parTransId="{5E209BD6-BDD6-B349-9DB9-614F8B6652AF}" sibTransId="{9557F445-74B2-BA43-9744-DE4BF857B1C6}"/>
    <dgm:cxn modelId="{275A85BF-2B4A-3649-B624-C0CB155E692D}" type="presOf" srcId="{5FC26028-C5FE-274E-9805-228F17196799}" destId="{BB1ED231-EFF1-764B-8030-F04CA81BBD01}" srcOrd="0" destOrd="0" presId="urn:microsoft.com/office/officeart/2005/8/layout/cycle6"/>
    <dgm:cxn modelId="{6580A1F8-14E8-7047-937A-2F09418BDF17}" type="presOf" srcId="{18510BDA-889F-454F-89D7-C8599A72BB0C}" destId="{5A234ABC-1106-3D4D-A26B-2BEC3287B395}" srcOrd="0" destOrd="0" presId="urn:microsoft.com/office/officeart/2005/8/layout/cycle6"/>
    <dgm:cxn modelId="{30654207-E669-2548-BC1B-8236E4DEE834}" srcId="{8562DBE7-7370-D947-ABA5-8CE8F314B9AA}" destId="{18510BDA-889F-454F-89D7-C8599A72BB0C}" srcOrd="0" destOrd="0" parTransId="{B5DFD05F-CCAD-4543-B9FE-47AF1DDF5AC6}" sibTransId="{1A06FECB-88C4-664C-AC4F-1E9E771B1508}"/>
    <dgm:cxn modelId="{FF124570-9E65-7B4B-B59D-C4C9021AB16D}" srcId="{8562DBE7-7370-D947-ABA5-8CE8F314B9AA}" destId="{3C69058A-C046-194B-9834-6DF726826AA9}" srcOrd="2" destOrd="0" parTransId="{A9007C51-912B-5E42-9AEA-2D8009155776}" sibTransId="{8B29EBC4-8455-1549-B268-C1219B8C0C8A}"/>
    <dgm:cxn modelId="{ED9F56FF-BA53-A441-86DB-0650945D8569}" type="presOf" srcId="{CB18B82D-A746-9D49-B064-78B7528D02FD}" destId="{0970E7B1-57F6-9F48-AEBB-86F812008A31}" srcOrd="0" destOrd="0" presId="urn:microsoft.com/office/officeart/2005/8/layout/cycle6"/>
    <dgm:cxn modelId="{CA9D68C0-03BB-BA47-B1B1-29FA19989DAD}" type="presOf" srcId="{1A06FECB-88C4-664C-AC4F-1E9E771B1508}" destId="{847EC4DD-2169-F54C-81BE-8219786343BD}" srcOrd="0" destOrd="0" presId="urn:microsoft.com/office/officeart/2005/8/layout/cycle6"/>
    <dgm:cxn modelId="{039E00F8-2203-FE49-8A57-2D93823FB1A3}" type="presOf" srcId="{4F4D5C85-E1C0-A544-8E59-FB095D744DD9}" destId="{034544DD-2DD6-0049-9631-8F610B330016}" srcOrd="0" destOrd="0" presId="urn:microsoft.com/office/officeart/2005/8/layout/cycle6"/>
    <dgm:cxn modelId="{6060FE9E-F961-7945-8E63-D032894128EF}" type="presOf" srcId="{8562DBE7-7370-D947-ABA5-8CE8F314B9AA}" destId="{C9579725-40D8-5E4C-8CA7-C26465C9B431}" srcOrd="0" destOrd="0" presId="urn:microsoft.com/office/officeart/2005/8/layout/cycle6"/>
    <dgm:cxn modelId="{48D7A8FD-8177-634F-98A1-28E2ECA6193B}" type="presParOf" srcId="{C9579725-40D8-5E4C-8CA7-C26465C9B431}" destId="{5A234ABC-1106-3D4D-A26B-2BEC3287B395}" srcOrd="0" destOrd="0" presId="urn:microsoft.com/office/officeart/2005/8/layout/cycle6"/>
    <dgm:cxn modelId="{1FE703F9-C2CA-9144-85EA-54B83C9CB742}" type="presParOf" srcId="{C9579725-40D8-5E4C-8CA7-C26465C9B431}" destId="{78C5F59B-6B50-7348-8CA8-DE859D5181A3}" srcOrd="1" destOrd="0" presId="urn:microsoft.com/office/officeart/2005/8/layout/cycle6"/>
    <dgm:cxn modelId="{E2525342-0F76-064E-857E-233B22F630D8}" type="presParOf" srcId="{C9579725-40D8-5E4C-8CA7-C26465C9B431}" destId="{847EC4DD-2169-F54C-81BE-8219786343BD}" srcOrd="2" destOrd="0" presId="urn:microsoft.com/office/officeart/2005/8/layout/cycle6"/>
    <dgm:cxn modelId="{5F4886F1-FB68-A145-A78A-8115D4BD83A2}" type="presParOf" srcId="{C9579725-40D8-5E4C-8CA7-C26465C9B431}" destId="{BB1ED231-EFF1-764B-8030-F04CA81BBD01}" srcOrd="3" destOrd="0" presId="urn:microsoft.com/office/officeart/2005/8/layout/cycle6"/>
    <dgm:cxn modelId="{2D057C13-66E3-E44B-B251-5EB80A5B307C}" type="presParOf" srcId="{C9579725-40D8-5E4C-8CA7-C26465C9B431}" destId="{FA59309B-EDD0-D64A-8143-743715ED77D3}" srcOrd="4" destOrd="0" presId="urn:microsoft.com/office/officeart/2005/8/layout/cycle6"/>
    <dgm:cxn modelId="{BD5C26C6-EE80-F243-B3CB-999D8382BFE0}" type="presParOf" srcId="{C9579725-40D8-5E4C-8CA7-C26465C9B431}" destId="{071E9511-15BD-FA4F-8EC9-84D55895D4B9}" srcOrd="5" destOrd="0" presId="urn:microsoft.com/office/officeart/2005/8/layout/cycle6"/>
    <dgm:cxn modelId="{CA05D824-3FD1-694C-A943-9B14EF500378}" type="presParOf" srcId="{C9579725-40D8-5E4C-8CA7-C26465C9B431}" destId="{72EDFF9C-CF53-8E45-B81E-B5689F8872E2}" srcOrd="6" destOrd="0" presId="urn:microsoft.com/office/officeart/2005/8/layout/cycle6"/>
    <dgm:cxn modelId="{1DC853BB-4F1E-DA4B-AFFF-68B72ADEAC36}" type="presParOf" srcId="{C9579725-40D8-5E4C-8CA7-C26465C9B431}" destId="{441C271E-4BAD-DB44-AE3F-11E7D62E7C7A}" srcOrd="7" destOrd="0" presId="urn:microsoft.com/office/officeart/2005/8/layout/cycle6"/>
    <dgm:cxn modelId="{2C413A70-DEEA-904C-9BE7-1E31BAD6A225}" type="presParOf" srcId="{C9579725-40D8-5E4C-8CA7-C26465C9B431}" destId="{4B9EFE1F-344B-3B4B-BEC0-C24BB0FD45C7}" srcOrd="8" destOrd="0" presId="urn:microsoft.com/office/officeart/2005/8/layout/cycle6"/>
    <dgm:cxn modelId="{07D15398-0DCA-1743-B030-24139E847965}" type="presParOf" srcId="{C9579725-40D8-5E4C-8CA7-C26465C9B431}" destId="{0970E7B1-57F6-9F48-AEBB-86F812008A31}" srcOrd="9" destOrd="0" presId="urn:microsoft.com/office/officeart/2005/8/layout/cycle6"/>
    <dgm:cxn modelId="{6F7953D2-9840-114C-82D8-57A53F7FFF47}" type="presParOf" srcId="{C9579725-40D8-5E4C-8CA7-C26465C9B431}" destId="{E10FE46F-3BAD-654B-9672-C6434327828E}" srcOrd="10" destOrd="0" presId="urn:microsoft.com/office/officeart/2005/8/layout/cycle6"/>
    <dgm:cxn modelId="{2D550F3A-908A-C643-B4BF-E07E63575B6D}" type="presParOf" srcId="{C9579725-40D8-5E4C-8CA7-C26465C9B431}" destId="{50BF4121-C591-B64D-9AFA-05A0260B49E1}" srcOrd="11" destOrd="0" presId="urn:microsoft.com/office/officeart/2005/8/layout/cycle6"/>
    <dgm:cxn modelId="{8E321FF2-B450-394A-A4CD-29352449C09C}" type="presParOf" srcId="{C9579725-40D8-5E4C-8CA7-C26465C9B431}" destId="{034544DD-2DD6-0049-9631-8F610B330016}" srcOrd="12" destOrd="0" presId="urn:microsoft.com/office/officeart/2005/8/layout/cycle6"/>
    <dgm:cxn modelId="{356FFE57-9DF8-3348-ADC4-3AF772B24191}" type="presParOf" srcId="{C9579725-40D8-5E4C-8CA7-C26465C9B431}" destId="{198631DB-7F84-EC4A-AF5A-1D3A401E6409}" srcOrd="13" destOrd="0" presId="urn:microsoft.com/office/officeart/2005/8/layout/cycle6"/>
    <dgm:cxn modelId="{6D4737C6-7926-E142-8DA5-1B9FFC2AF041}" type="presParOf" srcId="{C9579725-40D8-5E4C-8CA7-C26465C9B431}" destId="{0EBD5BA7-480F-CD44-9700-C561CDE98BC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62DBE7-7370-D947-ABA5-8CE8F314B9AA}" type="doc">
      <dgm:prSet loTypeId="urn:microsoft.com/office/officeart/2005/8/layout/cycle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510BDA-889F-454F-89D7-C8599A72BB0C}">
      <dgm:prSet phldrT="[Text]"/>
      <dgm:spPr/>
      <dgm:t>
        <a:bodyPr/>
        <a:lstStyle/>
        <a:p>
          <a:r>
            <a:rPr lang="en-US" dirty="0" err="1" smtClean="0"/>
            <a:t>Vodstvo</a:t>
          </a:r>
          <a:r>
            <a:rPr lang="en-US" dirty="0" smtClean="0"/>
            <a:t>, </a:t>
          </a:r>
          <a:r>
            <a:rPr lang="en-US" dirty="0" err="1" smtClean="0"/>
            <a:t>planiranje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 </a:t>
          </a:r>
          <a:r>
            <a:rPr lang="en-US" dirty="0" err="1" smtClean="0"/>
            <a:t>upravljanje</a:t>
          </a:r>
          <a:endParaRPr lang="en-US" dirty="0"/>
        </a:p>
      </dgm:t>
    </dgm:pt>
    <dgm:pt modelId="{B5DFD05F-CCAD-4543-B9FE-47AF1DDF5AC6}" type="parTrans" cxnId="{30654207-E669-2548-BC1B-8236E4DEE834}">
      <dgm:prSet/>
      <dgm:spPr/>
      <dgm:t>
        <a:bodyPr/>
        <a:lstStyle/>
        <a:p>
          <a:endParaRPr lang="en-US"/>
        </a:p>
      </dgm:t>
    </dgm:pt>
    <dgm:pt modelId="{1A06FECB-88C4-664C-AC4F-1E9E771B1508}" type="sibTrans" cxnId="{30654207-E669-2548-BC1B-8236E4DEE834}">
      <dgm:prSet/>
      <dgm:spPr/>
      <dgm:t>
        <a:bodyPr/>
        <a:lstStyle/>
        <a:p>
          <a:endParaRPr lang="en-US"/>
        </a:p>
      </dgm:t>
    </dgm:pt>
    <dgm:pt modelId="{5FC26028-C5FE-274E-9805-228F17196799}">
      <dgm:prSet phldrT="[Text]"/>
      <dgm:spPr/>
      <dgm:t>
        <a:bodyPr/>
        <a:lstStyle/>
        <a:p>
          <a:r>
            <a:rPr lang="en-US" dirty="0" smtClean="0"/>
            <a:t>IKT u </a:t>
          </a:r>
          <a:r>
            <a:rPr lang="en-US" dirty="0" err="1" smtClean="0"/>
            <a:t>učenju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poučavanju</a:t>
          </a:r>
          <a:endParaRPr lang="en-US" dirty="0"/>
        </a:p>
      </dgm:t>
    </dgm:pt>
    <dgm:pt modelId="{851A5A72-971B-7445-A553-ACD25E0D0867}" type="parTrans" cxnId="{4DE3DA97-3949-9449-86CE-5712B84D4DE4}">
      <dgm:prSet/>
      <dgm:spPr/>
      <dgm:t>
        <a:bodyPr/>
        <a:lstStyle/>
        <a:p>
          <a:endParaRPr lang="en-US"/>
        </a:p>
      </dgm:t>
    </dgm:pt>
    <dgm:pt modelId="{FD2CEE9B-54D3-2940-A9D7-4171348BFE5F}" type="sibTrans" cxnId="{4DE3DA97-3949-9449-86CE-5712B84D4DE4}">
      <dgm:prSet/>
      <dgm:spPr/>
      <dgm:t>
        <a:bodyPr/>
        <a:lstStyle/>
        <a:p>
          <a:endParaRPr lang="en-US"/>
        </a:p>
      </dgm:t>
    </dgm:pt>
    <dgm:pt modelId="{3C69058A-C046-194B-9834-6DF726826AA9}">
      <dgm:prSet phldrT="[Text]"/>
      <dgm:spPr/>
      <dgm:t>
        <a:bodyPr/>
        <a:lstStyle/>
        <a:p>
          <a:r>
            <a:rPr lang="en-US" dirty="0" err="1" smtClean="0"/>
            <a:t>Razvoj</a:t>
          </a:r>
          <a:r>
            <a:rPr lang="en-US" dirty="0" smtClean="0"/>
            <a:t> </a:t>
          </a:r>
          <a:r>
            <a:rPr lang="en-US" dirty="0" err="1" smtClean="0"/>
            <a:t>digitalnih</a:t>
          </a:r>
          <a:r>
            <a:rPr lang="en-US" dirty="0" smtClean="0"/>
            <a:t> </a:t>
          </a:r>
          <a:r>
            <a:rPr lang="en-US" dirty="0" err="1" smtClean="0"/>
            <a:t>kompetencija</a:t>
          </a:r>
          <a:endParaRPr lang="en-US" dirty="0"/>
        </a:p>
      </dgm:t>
    </dgm:pt>
    <dgm:pt modelId="{A9007C51-912B-5E42-9AEA-2D8009155776}" type="parTrans" cxnId="{FF124570-9E65-7B4B-B59D-C4C9021AB16D}">
      <dgm:prSet/>
      <dgm:spPr/>
      <dgm:t>
        <a:bodyPr/>
        <a:lstStyle/>
        <a:p>
          <a:endParaRPr lang="en-US"/>
        </a:p>
      </dgm:t>
    </dgm:pt>
    <dgm:pt modelId="{8B29EBC4-8455-1549-B268-C1219B8C0C8A}" type="sibTrans" cxnId="{FF124570-9E65-7B4B-B59D-C4C9021AB16D}">
      <dgm:prSet/>
      <dgm:spPr/>
      <dgm:t>
        <a:bodyPr/>
        <a:lstStyle/>
        <a:p>
          <a:endParaRPr lang="en-US"/>
        </a:p>
      </dgm:t>
    </dgm:pt>
    <dgm:pt modelId="{CB18B82D-A746-9D49-B064-78B7528D02FD}">
      <dgm:prSet phldrT="[Text]"/>
      <dgm:spPr/>
      <dgm:t>
        <a:bodyPr/>
        <a:lstStyle/>
        <a:p>
          <a:r>
            <a:rPr lang="en-US" dirty="0" smtClean="0"/>
            <a:t>IKT </a:t>
          </a:r>
          <a:r>
            <a:rPr lang="en-US" dirty="0" err="1" smtClean="0"/>
            <a:t>kultura</a:t>
          </a:r>
          <a:endParaRPr lang="en-US" dirty="0"/>
        </a:p>
      </dgm:t>
    </dgm:pt>
    <dgm:pt modelId="{61CBF1B6-1279-9A49-86C5-9C3FFD41BB18}" type="parTrans" cxnId="{9157CB46-CB17-9440-AEC0-681FAC56A2F9}">
      <dgm:prSet/>
      <dgm:spPr/>
      <dgm:t>
        <a:bodyPr/>
        <a:lstStyle/>
        <a:p>
          <a:endParaRPr lang="en-US"/>
        </a:p>
      </dgm:t>
    </dgm:pt>
    <dgm:pt modelId="{933ADD87-0CD3-A249-8B34-C53FA36D1D5E}" type="sibTrans" cxnId="{9157CB46-CB17-9440-AEC0-681FAC56A2F9}">
      <dgm:prSet/>
      <dgm:spPr/>
      <dgm:t>
        <a:bodyPr/>
        <a:lstStyle/>
        <a:p>
          <a:endParaRPr lang="en-US"/>
        </a:p>
      </dgm:t>
    </dgm:pt>
    <dgm:pt modelId="{4F4D5C85-E1C0-A544-8E59-FB095D744DD9}">
      <dgm:prSet phldrT="[Text]"/>
      <dgm:spPr/>
      <dgm:t>
        <a:bodyPr/>
        <a:lstStyle/>
        <a:p>
          <a:r>
            <a:rPr lang="en-US" dirty="0" smtClean="0"/>
            <a:t>IKT </a:t>
          </a:r>
          <a:r>
            <a:rPr lang="en-US" dirty="0" err="1" smtClean="0"/>
            <a:t>infrastruktura</a:t>
          </a:r>
          <a:endParaRPr lang="en-US" dirty="0"/>
        </a:p>
      </dgm:t>
    </dgm:pt>
    <dgm:pt modelId="{5E209BD6-BDD6-B349-9DB9-614F8B6652AF}" type="parTrans" cxnId="{2D84F477-5FEA-5A4C-B581-5C729DD33222}">
      <dgm:prSet/>
      <dgm:spPr/>
      <dgm:t>
        <a:bodyPr/>
        <a:lstStyle/>
        <a:p>
          <a:endParaRPr lang="en-US"/>
        </a:p>
      </dgm:t>
    </dgm:pt>
    <dgm:pt modelId="{9557F445-74B2-BA43-9744-DE4BF857B1C6}" type="sibTrans" cxnId="{2D84F477-5FEA-5A4C-B581-5C729DD33222}">
      <dgm:prSet/>
      <dgm:spPr/>
      <dgm:t>
        <a:bodyPr/>
        <a:lstStyle/>
        <a:p>
          <a:endParaRPr lang="en-US"/>
        </a:p>
      </dgm:t>
    </dgm:pt>
    <dgm:pt modelId="{C9579725-40D8-5E4C-8CA7-C26465C9B431}" type="pres">
      <dgm:prSet presAssocID="{8562DBE7-7370-D947-ABA5-8CE8F314B9A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234ABC-1106-3D4D-A26B-2BEC3287B395}" type="pres">
      <dgm:prSet presAssocID="{18510BDA-889F-454F-89D7-C8599A72BB0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5F59B-6B50-7348-8CA8-DE859D5181A3}" type="pres">
      <dgm:prSet presAssocID="{18510BDA-889F-454F-89D7-C8599A72BB0C}" presName="spNode" presStyleCnt="0"/>
      <dgm:spPr/>
    </dgm:pt>
    <dgm:pt modelId="{847EC4DD-2169-F54C-81BE-8219786343BD}" type="pres">
      <dgm:prSet presAssocID="{1A06FECB-88C4-664C-AC4F-1E9E771B1508}" presName="sibTrans" presStyleLbl="sibTrans1D1" presStyleIdx="0" presStyleCnt="5"/>
      <dgm:spPr/>
      <dgm:t>
        <a:bodyPr/>
        <a:lstStyle/>
        <a:p>
          <a:endParaRPr lang="en-US"/>
        </a:p>
      </dgm:t>
    </dgm:pt>
    <dgm:pt modelId="{BB1ED231-EFF1-764B-8030-F04CA81BBD01}" type="pres">
      <dgm:prSet presAssocID="{5FC26028-C5FE-274E-9805-228F1719679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9309B-EDD0-D64A-8143-743715ED77D3}" type="pres">
      <dgm:prSet presAssocID="{5FC26028-C5FE-274E-9805-228F17196799}" presName="spNode" presStyleCnt="0"/>
      <dgm:spPr/>
    </dgm:pt>
    <dgm:pt modelId="{071E9511-15BD-FA4F-8EC9-84D55895D4B9}" type="pres">
      <dgm:prSet presAssocID="{FD2CEE9B-54D3-2940-A9D7-4171348BFE5F}" presName="sibTrans" presStyleLbl="sibTrans1D1" presStyleIdx="1" presStyleCnt="5"/>
      <dgm:spPr/>
      <dgm:t>
        <a:bodyPr/>
        <a:lstStyle/>
        <a:p>
          <a:endParaRPr lang="en-US"/>
        </a:p>
      </dgm:t>
    </dgm:pt>
    <dgm:pt modelId="{72EDFF9C-CF53-8E45-B81E-B5689F8872E2}" type="pres">
      <dgm:prSet presAssocID="{3C69058A-C046-194B-9834-6DF726826AA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1C271E-4BAD-DB44-AE3F-11E7D62E7C7A}" type="pres">
      <dgm:prSet presAssocID="{3C69058A-C046-194B-9834-6DF726826AA9}" presName="spNode" presStyleCnt="0"/>
      <dgm:spPr/>
    </dgm:pt>
    <dgm:pt modelId="{4B9EFE1F-344B-3B4B-BEC0-C24BB0FD45C7}" type="pres">
      <dgm:prSet presAssocID="{8B29EBC4-8455-1549-B268-C1219B8C0C8A}" presName="sibTrans" presStyleLbl="sibTrans1D1" presStyleIdx="2" presStyleCnt="5"/>
      <dgm:spPr/>
      <dgm:t>
        <a:bodyPr/>
        <a:lstStyle/>
        <a:p>
          <a:endParaRPr lang="en-US"/>
        </a:p>
      </dgm:t>
    </dgm:pt>
    <dgm:pt modelId="{0970E7B1-57F6-9F48-AEBB-86F812008A31}" type="pres">
      <dgm:prSet presAssocID="{CB18B82D-A746-9D49-B064-78B7528D02F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FE46F-3BAD-654B-9672-C6434327828E}" type="pres">
      <dgm:prSet presAssocID="{CB18B82D-A746-9D49-B064-78B7528D02FD}" presName="spNode" presStyleCnt="0"/>
      <dgm:spPr/>
    </dgm:pt>
    <dgm:pt modelId="{50BF4121-C591-B64D-9AFA-05A0260B49E1}" type="pres">
      <dgm:prSet presAssocID="{933ADD87-0CD3-A249-8B34-C53FA36D1D5E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34544DD-2DD6-0049-9631-8F610B330016}" type="pres">
      <dgm:prSet presAssocID="{4F4D5C85-E1C0-A544-8E59-FB095D744DD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631DB-7F84-EC4A-AF5A-1D3A401E6409}" type="pres">
      <dgm:prSet presAssocID="{4F4D5C85-E1C0-A544-8E59-FB095D744DD9}" presName="spNode" presStyleCnt="0"/>
      <dgm:spPr/>
    </dgm:pt>
    <dgm:pt modelId="{0EBD5BA7-480F-CD44-9700-C561CDE98BC3}" type="pres">
      <dgm:prSet presAssocID="{9557F445-74B2-BA43-9744-DE4BF857B1C6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4DE3DA97-3949-9449-86CE-5712B84D4DE4}" srcId="{8562DBE7-7370-D947-ABA5-8CE8F314B9AA}" destId="{5FC26028-C5FE-274E-9805-228F17196799}" srcOrd="1" destOrd="0" parTransId="{851A5A72-971B-7445-A553-ACD25E0D0867}" sibTransId="{FD2CEE9B-54D3-2940-A9D7-4171348BFE5F}"/>
    <dgm:cxn modelId="{CD0C2FE8-58F8-7B49-A17F-92CA0F669A4A}" type="presOf" srcId="{5FC26028-C5FE-274E-9805-228F17196799}" destId="{BB1ED231-EFF1-764B-8030-F04CA81BBD01}" srcOrd="0" destOrd="0" presId="urn:microsoft.com/office/officeart/2005/8/layout/cycle6"/>
    <dgm:cxn modelId="{17A5C1B5-403D-6148-BDAA-279CE344AB07}" type="presOf" srcId="{9557F445-74B2-BA43-9744-DE4BF857B1C6}" destId="{0EBD5BA7-480F-CD44-9700-C561CDE98BC3}" srcOrd="0" destOrd="0" presId="urn:microsoft.com/office/officeart/2005/8/layout/cycle6"/>
    <dgm:cxn modelId="{9157CB46-CB17-9440-AEC0-681FAC56A2F9}" srcId="{8562DBE7-7370-D947-ABA5-8CE8F314B9AA}" destId="{CB18B82D-A746-9D49-B064-78B7528D02FD}" srcOrd="3" destOrd="0" parTransId="{61CBF1B6-1279-9A49-86C5-9C3FFD41BB18}" sibTransId="{933ADD87-0CD3-A249-8B34-C53FA36D1D5E}"/>
    <dgm:cxn modelId="{FACBC026-B4ED-284E-970E-2EA93EFF53C8}" type="presOf" srcId="{4F4D5C85-E1C0-A544-8E59-FB095D744DD9}" destId="{034544DD-2DD6-0049-9631-8F610B330016}" srcOrd="0" destOrd="0" presId="urn:microsoft.com/office/officeart/2005/8/layout/cycle6"/>
    <dgm:cxn modelId="{2D84F477-5FEA-5A4C-B581-5C729DD33222}" srcId="{8562DBE7-7370-D947-ABA5-8CE8F314B9AA}" destId="{4F4D5C85-E1C0-A544-8E59-FB095D744DD9}" srcOrd="4" destOrd="0" parTransId="{5E209BD6-BDD6-B349-9DB9-614F8B6652AF}" sibTransId="{9557F445-74B2-BA43-9744-DE4BF857B1C6}"/>
    <dgm:cxn modelId="{CD66C431-847B-C444-8F22-34D98D9DFD88}" type="presOf" srcId="{1A06FECB-88C4-664C-AC4F-1E9E771B1508}" destId="{847EC4DD-2169-F54C-81BE-8219786343BD}" srcOrd="0" destOrd="0" presId="urn:microsoft.com/office/officeart/2005/8/layout/cycle6"/>
    <dgm:cxn modelId="{613749CA-1678-E945-A497-4E06FBC4BF29}" type="presOf" srcId="{18510BDA-889F-454F-89D7-C8599A72BB0C}" destId="{5A234ABC-1106-3D4D-A26B-2BEC3287B395}" srcOrd="0" destOrd="0" presId="urn:microsoft.com/office/officeart/2005/8/layout/cycle6"/>
    <dgm:cxn modelId="{E37295AD-C8D1-E845-892B-A2FFAD3CF5C6}" type="presOf" srcId="{3C69058A-C046-194B-9834-6DF726826AA9}" destId="{72EDFF9C-CF53-8E45-B81E-B5689F8872E2}" srcOrd="0" destOrd="0" presId="urn:microsoft.com/office/officeart/2005/8/layout/cycle6"/>
    <dgm:cxn modelId="{30654207-E669-2548-BC1B-8236E4DEE834}" srcId="{8562DBE7-7370-D947-ABA5-8CE8F314B9AA}" destId="{18510BDA-889F-454F-89D7-C8599A72BB0C}" srcOrd="0" destOrd="0" parTransId="{B5DFD05F-CCAD-4543-B9FE-47AF1DDF5AC6}" sibTransId="{1A06FECB-88C4-664C-AC4F-1E9E771B1508}"/>
    <dgm:cxn modelId="{1B2FEA04-E6C7-9A47-BDF7-49608F4C4658}" type="presOf" srcId="{FD2CEE9B-54D3-2940-A9D7-4171348BFE5F}" destId="{071E9511-15BD-FA4F-8EC9-84D55895D4B9}" srcOrd="0" destOrd="0" presId="urn:microsoft.com/office/officeart/2005/8/layout/cycle6"/>
    <dgm:cxn modelId="{FF124570-9E65-7B4B-B59D-C4C9021AB16D}" srcId="{8562DBE7-7370-D947-ABA5-8CE8F314B9AA}" destId="{3C69058A-C046-194B-9834-6DF726826AA9}" srcOrd="2" destOrd="0" parTransId="{A9007C51-912B-5E42-9AEA-2D8009155776}" sibTransId="{8B29EBC4-8455-1549-B268-C1219B8C0C8A}"/>
    <dgm:cxn modelId="{67E0524D-F382-7F46-9AF4-308F8C09401D}" type="presOf" srcId="{8B29EBC4-8455-1549-B268-C1219B8C0C8A}" destId="{4B9EFE1F-344B-3B4B-BEC0-C24BB0FD45C7}" srcOrd="0" destOrd="0" presId="urn:microsoft.com/office/officeart/2005/8/layout/cycle6"/>
    <dgm:cxn modelId="{2D84C455-01EB-BB47-A1D3-72F1C25C32EC}" type="presOf" srcId="{8562DBE7-7370-D947-ABA5-8CE8F314B9AA}" destId="{C9579725-40D8-5E4C-8CA7-C26465C9B431}" srcOrd="0" destOrd="0" presId="urn:microsoft.com/office/officeart/2005/8/layout/cycle6"/>
    <dgm:cxn modelId="{8EBD93C2-C8AD-C64D-BFBE-5A2F83A6A8B1}" type="presOf" srcId="{933ADD87-0CD3-A249-8B34-C53FA36D1D5E}" destId="{50BF4121-C591-B64D-9AFA-05A0260B49E1}" srcOrd="0" destOrd="0" presId="urn:microsoft.com/office/officeart/2005/8/layout/cycle6"/>
    <dgm:cxn modelId="{FC701FD0-882F-4645-A9FC-BD3AACB2E732}" type="presOf" srcId="{CB18B82D-A746-9D49-B064-78B7528D02FD}" destId="{0970E7B1-57F6-9F48-AEBB-86F812008A31}" srcOrd="0" destOrd="0" presId="urn:microsoft.com/office/officeart/2005/8/layout/cycle6"/>
    <dgm:cxn modelId="{BAB5F521-07BE-2F42-9C37-466B0BB65ABF}" type="presParOf" srcId="{C9579725-40D8-5E4C-8CA7-C26465C9B431}" destId="{5A234ABC-1106-3D4D-A26B-2BEC3287B395}" srcOrd="0" destOrd="0" presId="urn:microsoft.com/office/officeart/2005/8/layout/cycle6"/>
    <dgm:cxn modelId="{2A51A43A-BAB9-E84A-9829-F92E14626D84}" type="presParOf" srcId="{C9579725-40D8-5E4C-8CA7-C26465C9B431}" destId="{78C5F59B-6B50-7348-8CA8-DE859D5181A3}" srcOrd="1" destOrd="0" presId="urn:microsoft.com/office/officeart/2005/8/layout/cycle6"/>
    <dgm:cxn modelId="{A2EB989B-D5BC-8744-8DF8-45CCE5126C8E}" type="presParOf" srcId="{C9579725-40D8-5E4C-8CA7-C26465C9B431}" destId="{847EC4DD-2169-F54C-81BE-8219786343BD}" srcOrd="2" destOrd="0" presId="urn:microsoft.com/office/officeart/2005/8/layout/cycle6"/>
    <dgm:cxn modelId="{9EA30B4D-B116-0640-A158-6247C3E7DD16}" type="presParOf" srcId="{C9579725-40D8-5E4C-8CA7-C26465C9B431}" destId="{BB1ED231-EFF1-764B-8030-F04CA81BBD01}" srcOrd="3" destOrd="0" presId="urn:microsoft.com/office/officeart/2005/8/layout/cycle6"/>
    <dgm:cxn modelId="{CE46FD50-9347-434F-8665-7A4A245651DB}" type="presParOf" srcId="{C9579725-40D8-5E4C-8CA7-C26465C9B431}" destId="{FA59309B-EDD0-D64A-8143-743715ED77D3}" srcOrd="4" destOrd="0" presId="urn:microsoft.com/office/officeart/2005/8/layout/cycle6"/>
    <dgm:cxn modelId="{729A5870-5762-274B-A591-1557522C9A76}" type="presParOf" srcId="{C9579725-40D8-5E4C-8CA7-C26465C9B431}" destId="{071E9511-15BD-FA4F-8EC9-84D55895D4B9}" srcOrd="5" destOrd="0" presId="urn:microsoft.com/office/officeart/2005/8/layout/cycle6"/>
    <dgm:cxn modelId="{5BC2C513-E644-C74D-AEF4-00C71EE1458A}" type="presParOf" srcId="{C9579725-40D8-5E4C-8CA7-C26465C9B431}" destId="{72EDFF9C-CF53-8E45-B81E-B5689F8872E2}" srcOrd="6" destOrd="0" presId="urn:microsoft.com/office/officeart/2005/8/layout/cycle6"/>
    <dgm:cxn modelId="{C11A5F6E-D4F9-7948-81CA-1CAE1379FF1E}" type="presParOf" srcId="{C9579725-40D8-5E4C-8CA7-C26465C9B431}" destId="{441C271E-4BAD-DB44-AE3F-11E7D62E7C7A}" srcOrd="7" destOrd="0" presId="urn:microsoft.com/office/officeart/2005/8/layout/cycle6"/>
    <dgm:cxn modelId="{271DBC7A-8951-A640-9A32-A01A553CA7B9}" type="presParOf" srcId="{C9579725-40D8-5E4C-8CA7-C26465C9B431}" destId="{4B9EFE1F-344B-3B4B-BEC0-C24BB0FD45C7}" srcOrd="8" destOrd="0" presId="urn:microsoft.com/office/officeart/2005/8/layout/cycle6"/>
    <dgm:cxn modelId="{84E8B8DF-84D1-E748-BE2A-C08A69E824E7}" type="presParOf" srcId="{C9579725-40D8-5E4C-8CA7-C26465C9B431}" destId="{0970E7B1-57F6-9F48-AEBB-86F812008A31}" srcOrd="9" destOrd="0" presId="urn:microsoft.com/office/officeart/2005/8/layout/cycle6"/>
    <dgm:cxn modelId="{3742AE09-AAF1-7E4B-927C-B4A600B667A3}" type="presParOf" srcId="{C9579725-40D8-5E4C-8CA7-C26465C9B431}" destId="{E10FE46F-3BAD-654B-9672-C6434327828E}" srcOrd="10" destOrd="0" presId="urn:microsoft.com/office/officeart/2005/8/layout/cycle6"/>
    <dgm:cxn modelId="{5AB3F696-4DBB-4A4D-961C-E0ABC14C8602}" type="presParOf" srcId="{C9579725-40D8-5E4C-8CA7-C26465C9B431}" destId="{50BF4121-C591-B64D-9AFA-05A0260B49E1}" srcOrd="11" destOrd="0" presId="urn:microsoft.com/office/officeart/2005/8/layout/cycle6"/>
    <dgm:cxn modelId="{E0B79CF3-66AF-7E4D-A457-45B789FC95E7}" type="presParOf" srcId="{C9579725-40D8-5E4C-8CA7-C26465C9B431}" destId="{034544DD-2DD6-0049-9631-8F610B330016}" srcOrd="12" destOrd="0" presId="urn:microsoft.com/office/officeart/2005/8/layout/cycle6"/>
    <dgm:cxn modelId="{6999A1E0-1D3D-A64D-AD4E-47A339B683C1}" type="presParOf" srcId="{C9579725-40D8-5E4C-8CA7-C26465C9B431}" destId="{198631DB-7F84-EC4A-AF5A-1D3A401E6409}" srcOrd="13" destOrd="0" presId="urn:microsoft.com/office/officeart/2005/8/layout/cycle6"/>
    <dgm:cxn modelId="{E02332E1-2B78-7241-B4A1-89D8B6B103FB}" type="presParOf" srcId="{C9579725-40D8-5E4C-8CA7-C26465C9B431}" destId="{0EBD5BA7-480F-CD44-9700-C561CDE98BC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34ABC-1106-3D4D-A26B-2BEC3287B395}">
      <dsp:nvSpPr>
        <dsp:cNvPr id="0" name=""/>
        <dsp:cNvSpPr/>
      </dsp:nvSpPr>
      <dsp:spPr>
        <a:xfrm>
          <a:off x="2106588" y="1226"/>
          <a:ext cx="793255" cy="5156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Vodstvo</a:t>
          </a:r>
          <a:r>
            <a:rPr lang="en-US" sz="900" kern="1200" dirty="0" smtClean="0"/>
            <a:t>, </a:t>
          </a:r>
          <a:r>
            <a:rPr lang="en-US" sz="900" kern="1200" dirty="0" err="1" smtClean="0"/>
            <a:t>planiranje</a:t>
          </a:r>
          <a:r>
            <a:rPr lang="en-US" sz="900" kern="1200" dirty="0" smtClean="0"/>
            <a:t> </a:t>
          </a:r>
          <a:r>
            <a:rPr lang="en-US" sz="900" kern="1200" dirty="0" err="1" smtClean="0"/>
            <a:t>i</a:t>
          </a:r>
          <a:r>
            <a:rPr lang="en-US" sz="900" kern="1200" dirty="0" smtClean="0"/>
            <a:t>  </a:t>
          </a:r>
          <a:r>
            <a:rPr lang="en-US" sz="900" kern="1200" dirty="0" err="1" smtClean="0"/>
            <a:t>upravljanje</a:t>
          </a:r>
          <a:endParaRPr lang="en-US" sz="900" kern="1200" dirty="0"/>
        </a:p>
      </dsp:txBody>
      <dsp:txXfrm>
        <a:off x="2131758" y="26396"/>
        <a:ext cx="742915" cy="465276"/>
      </dsp:txXfrm>
    </dsp:sp>
    <dsp:sp modelId="{847EC4DD-2169-F54C-81BE-8219786343BD}">
      <dsp:nvSpPr>
        <dsp:cNvPr id="0" name=""/>
        <dsp:cNvSpPr/>
      </dsp:nvSpPr>
      <dsp:spPr>
        <a:xfrm>
          <a:off x="1473539" y="259034"/>
          <a:ext cx="2059352" cy="2059352"/>
        </a:xfrm>
        <a:custGeom>
          <a:avLst/>
          <a:gdLst/>
          <a:ahLst/>
          <a:cxnLst/>
          <a:rect l="0" t="0" r="0" b="0"/>
          <a:pathLst>
            <a:path>
              <a:moveTo>
                <a:pt x="1431747" y="81745"/>
              </a:moveTo>
              <a:arcTo wR="1029676" hR="1029676" stAng="17579074" swAng="196037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1ED231-EFF1-764B-8030-F04CA81BBD01}">
      <dsp:nvSpPr>
        <dsp:cNvPr id="0" name=""/>
        <dsp:cNvSpPr/>
      </dsp:nvSpPr>
      <dsp:spPr>
        <a:xfrm>
          <a:off x="3085868" y="712714"/>
          <a:ext cx="793255" cy="5156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IKT u </a:t>
          </a:r>
          <a:r>
            <a:rPr lang="en-US" sz="900" kern="1200" dirty="0" err="1" smtClean="0"/>
            <a:t>učenju</a:t>
          </a:r>
          <a:r>
            <a:rPr lang="en-US" sz="900" kern="1200" dirty="0" smtClean="0"/>
            <a:t> </a:t>
          </a:r>
          <a:r>
            <a:rPr lang="en-US" sz="900" kern="1200" dirty="0" err="1" smtClean="0"/>
            <a:t>i</a:t>
          </a:r>
          <a:r>
            <a:rPr lang="en-US" sz="900" kern="1200" dirty="0" smtClean="0"/>
            <a:t> </a:t>
          </a:r>
          <a:r>
            <a:rPr lang="en-US" sz="900" kern="1200" dirty="0" err="1" smtClean="0"/>
            <a:t>poučavanju</a:t>
          </a:r>
          <a:endParaRPr lang="en-US" sz="900" kern="1200" dirty="0"/>
        </a:p>
      </dsp:txBody>
      <dsp:txXfrm>
        <a:off x="3111038" y="737884"/>
        <a:ext cx="742915" cy="465276"/>
      </dsp:txXfrm>
    </dsp:sp>
    <dsp:sp modelId="{071E9511-15BD-FA4F-8EC9-84D55895D4B9}">
      <dsp:nvSpPr>
        <dsp:cNvPr id="0" name=""/>
        <dsp:cNvSpPr/>
      </dsp:nvSpPr>
      <dsp:spPr>
        <a:xfrm>
          <a:off x="1473539" y="259034"/>
          <a:ext cx="2059352" cy="2059352"/>
        </a:xfrm>
        <a:custGeom>
          <a:avLst/>
          <a:gdLst/>
          <a:ahLst/>
          <a:cxnLst/>
          <a:rect l="0" t="0" r="0" b="0"/>
          <a:pathLst>
            <a:path>
              <a:moveTo>
                <a:pt x="2057945" y="975876"/>
              </a:moveTo>
              <a:arcTo wR="1029676" hR="1029676" stAng="21420298" swAng="219540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EDFF9C-CF53-8E45-B81E-B5689F8872E2}">
      <dsp:nvSpPr>
        <dsp:cNvPr id="0" name=""/>
        <dsp:cNvSpPr/>
      </dsp:nvSpPr>
      <dsp:spPr>
        <a:xfrm>
          <a:off x="2711816" y="1863927"/>
          <a:ext cx="793255" cy="5156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Razvoj</a:t>
          </a:r>
          <a:r>
            <a:rPr lang="en-US" sz="900" kern="1200" dirty="0" smtClean="0"/>
            <a:t> </a:t>
          </a:r>
          <a:r>
            <a:rPr lang="en-US" sz="900" kern="1200" dirty="0" err="1" smtClean="0"/>
            <a:t>digitalnih</a:t>
          </a:r>
          <a:r>
            <a:rPr lang="en-US" sz="900" kern="1200" dirty="0" smtClean="0"/>
            <a:t> </a:t>
          </a:r>
          <a:r>
            <a:rPr lang="en-US" sz="900" kern="1200" dirty="0" err="1" smtClean="0"/>
            <a:t>kompetencija</a:t>
          </a:r>
          <a:endParaRPr lang="en-US" sz="900" kern="1200" dirty="0"/>
        </a:p>
      </dsp:txBody>
      <dsp:txXfrm>
        <a:off x="2736986" y="1889097"/>
        <a:ext cx="742915" cy="465276"/>
      </dsp:txXfrm>
    </dsp:sp>
    <dsp:sp modelId="{4B9EFE1F-344B-3B4B-BEC0-C24BB0FD45C7}">
      <dsp:nvSpPr>
        <dsp:cNvPr id="0" name=""/>
        <dsp:cNvSpPr/>
      </dsp:nvSpPr>
      <dsp:spPr>
        <a:xfrm>
          <a:off x="1473539" y="259034"/>
          <a:ext cx="2059352" cy="2059352"/>
        </a:xfrm>
        <a:custGeom>
          <a:avLst/>
          <a:gdLst/>
          <a:ahLst/>
          <a:cxnLst/>
          <a:rect l="0" t="0" r="0" b="0"/>
          <a:pathLst>
            <a:path>
              <a:moveTo>
                <a:pt x="1234189" y="2038837"/>
              </a:moveTo>
              <a:arcTo wR="1029676" hR="1029676" stAng="4712626" swAng="137474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70E7B1-57F6-9F48-AEBB-86F812008A31}">
      <dsp:nvSpPr>
        <dsp:cNvPr id="0" name=""/>
        <dsp:cNvSpPr/>
      </dsp:nvSpPr>
      <dsp:spPr>
        <a:xfrm>
          <a:off x="1501359" y="1863927"/>
          <a:ext cx="793255" cy="5156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IKT </a:t>
          </a:r>
          <a:r>
            <a:rPr lang="en-US" sz="900" kern="1200" dirty="0" err="1" smtClean="0"/>
            <a:t>kultura</a:t>
          </a:r>
          <a:endParaRPr lang="en-US" sz="900" kern="1200" dirty="0"/>
        </a:p>
      </dsp:txBody>
      <dsp:txXfrm>
        <a:off x="1526529" y="1889097"/>
        <a:ext cx="742915" cy="465276"/>
      </dsp:txXfrm>
    </dsp:sp>
    <dsp:sp modelId="{50BF4121-C591-B64D-9AFA-05A0260B49E1}">
      <dsp:nvSpPr>
        <dsp:cNvPr id="0" name=""/>
        <dsp:cNvSpPr/>
      </dsp:nvSpPr>
      <dsp:spPr>
        <a:xfrm>
          <a:off x="1473539" y="259034"/>
          <a:ext cx="2059352" cy="2059352"/>
        </a:xfrm>
        <a:custGeom>
          <a:avLst/>
          <a:gdLst/>
          <a:ahLst/>
          <a:cxnLst/>
          <a:rect l="0" t="0" r="0" b="0"/>
          <a:pathLst>
            <a:path>
              <a:moveTo>
                <a:pt x="171988" y="1599416"/>
              </a:moveTo>
              <a:arcTo wR="1029676" hR="1029676" stAng="8784296" swAng="219540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544DD-2DD6-0049-9631-8F610B330016}">
      <dsp:nvSpPr>
        <dsp:cNvPr id="0" name=""/>
        <dsp:cNvSpPr/>
      </dsp:nvSpPr>
      <dsp:spPr>
        <a:xfrm>
          <a:off x="1127308" y="712714"/>
          <a:ext cx="793255" cy="5156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IKT </a:t>
          </a:r>
          <a:r>
            <a:rPr lang="en-US" sz="900" kern="1200" dirty="0" err="1" smtClean="0"/>
            <a:t>infrastruktura</a:t>
          </a:r>
          <a:endParaRPr lang="en-US" sz="900" kern="1200" dirty="0"/>
        </a:p>
      </dsp:txBody>
      <dsp:txXfrm>
        <a:off x="1152478" y="737884"/>
        <a:ext cx="742915" cy="465276"/>
      </dsp:txXfrm>
    </dsp:sp>
    <dsp:sp modelId="{0EBD5BA7-480F-CD44-9700-C561CDE98BC3}">
      <dsp:nvSpPr>
        <dsp:cNvPr id="0" name=""/>
        <dsp:cNvSpPr/>
      </dsp:nvSpPr>
      <dsp:spPr>
        <a:xfrm>
          <a:off x="1473539" y="259034"/>
          <a:ext cx="2059352" cy="2059352"/>
        </a:xfrm>
        <a:custGeom>
          <a:avLst/>
          <a:gdLst/>
          <a:ahLst/>
          <a:cxnLst/>
          <a:rect l="0" t="0" r="0" b="0"/>
          <a:pathLst>
            <a:path>
              <a:moveTo>
                <a:pt x="179493" y="448794"/>
              </a:moveTo>
              <a:arcTo wR="1029676" hR="1029676" stAng="12860554" swAng="196037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34ABC-1106-3D4D-A26B-2BEC3287B395}">
      <dsp:nvSpPr>
        <dsp:cNvPr id="0" name=""/>
        <dsp:cNvSpPr/>
      </dsp:nvSpPr>
      <dsp:spPr>
        <a:xfrm>
          <a:off x="1639006" y="913"/>
          <a:ext cx="998019" cy="6487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Vodstvo</a:t>
          </a:r>
          <a:r>
            <a:rPr lang="en-US" sz="1100" kern="1200" dirty="0" smtClean="0"/>
            <a:t>, </a:t>
          </a:r>
          <a:r>
            <a:rPr lang="en-US" sz="1100" kern="1200" dirty="0" err="1" smtClean="0"/>
            <a:t>planiranje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i</a:t>
          </a:r>
          <a:r>
            <a:rPr lang="en-US" sz="1100" kern="1200" dirty="0" smtClean="0"/>
            <a:t>  </a:t>
          </a:r>
          <a:r>
            <a:rPr lang="en-US" sz="1100" kern="1200" dirty="0" err="1" smtClean="0"/>
            <a:t>upravljanje</a:t>
          </a:r>
          <a:endParaRPr lang="en-US" sz="1100" kern="1200" dirty="0"/>
        </a:p>
      </dsp:txBody>
      <dsp:txXfrm>
        <a:off x="1670674" y="32581"/>
        <a:ext cx="934683" cy="585376"/>
      </dsp:txXfrm>
    </dsp:sp>
    <dsp:sp modelId="{847EC4DD-2169-F54C-81BE-8219786343BD}">
      <dsp:nvSpPr>
        <dsp:cNvPr id="0" name=""/>
        <dsp:cNvSpPr/>
      </dsp:nvSpPr>
      <dsp:spPr>
        <a:xfrm>
          <a:off x="842326" y="325269"/>
          <a:ext cx="2591379" cy="2591379"/>
        </a:xfrm>
        <a:custGeom>
          <a:avLst/>
          <a:gdLst/>
          <a:ahLst/>
          <a:cxnLst/>
          <a:rect l="0" t="0" r="0" b="0"/>
          <a:pathLst>
            <a:path>
              <a:moveTo>
                <a:pt x="1801550" y="102829"/>
              </a:moveTo>
              <a:arcTo wR="1295689" hR="1295689" stAng="17578832" swAng="196078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1ED231-EFF1-764B-8030-F04CA81BBD01}">
      <dsp:nvSpPr>
        <dsp:cNvPr id="0" name=""/>
        <dsp:cNvSpPr/>
      </dsp:nvSpPr>
      <dsp:spPr>
        <a:xfrm>
          <a:off x="2871280" y="896212"/>
          <a:ext cx="998019" cy="6487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IKT u </a:t>
          </a:r>
          <a:r>
            <a:rPr lang="en-US" sz="1100" kern="1200" dirty="0" err="1" smtClean="0"/>
            <a:t>učenju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poučavanju</a:t>
          </a:r>
          <a:endParaRPr lang="en-US" sz="1100" kern="1200" dirty="0"/>
        </a:p>
      </dsp:txBody>
      <dsp:txXfrm>
        <a:off x="2902948" y="927880"/>
        <a:ext cx="934683" cy="585376"/>
      </dsp:txXfrm>
    </dsp:sp>
    <dsp:sp modelId="{071E9511-15BD-FA4F-8EC9-84D55895D4B9}">
      <dsp:nvSpPr>
        <dsp:cNvPr id="0" name=""/>
        <dsp:cNvSpPr/>
      </dsp:nvSpPr>
      <dsp:spPr>
        <a:xfrm>
          <a:off x="842326" y="325269"/>
          <a:ext cx="2591379" cy="2591379"/>
        </a:xfrm>
        <a:custGeom>
          <a:avLst/>
          <a:gdLst/>
          <a:ahLst/>
          <a:cxnLst/>
          <a:rect l="0" t="0" r="0" b="0"/>
          <a:pathLst>
            <a:path>
              <a:moveTo>
                <a:pt x="2589606" y="1227936"/>
              </a:moveTo>
              <a:arcTo wR="1295689" hR="1295689" stAng="21420153" swAng="219572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EDFF9C-CF53-8E45-B81E-B5689F8872E2}">
      <dsp:nvSpPr>
        <dsp:cNvPr id="0" name=""/>
        <dsp:cNvSpPr/>
      </dsp:nvSpPr>
      <dsp:spPr>
        <a:xfrm>
          <a:off x="2400593" y="2344837"/>
          <a:ext cx="998019" cy="6487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Razvoj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digitalnih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kompetencija</a:t>
          </a:r>
          <a:endParaRPr lang="en-US" sz="1100" kern="1200" dirty="0"/>
        </a:p>
      </dsp:txBody>
      <dsp:txXfrm>
        <a:off x="2432261" y="2376505"/>
        <a:ext cx="934683" cy="585376"/>
      </dsp:txXfrm>
    </dsp:sp>
    <dsp:sp modelId="{4B9EFE1F-344B-3B4B-BEC0-C24BB0FD45C7}">
      <dsp:nvSpPr>
        <dsp:cNvPr id="0" name=""/>
        <dsp:cNvSpPr/>
      </dsp:nvSpPr>
      <dsp:spPr>
        <a:xfrm>
          <a:off x="842326" y="325269"/>
          <a:ext cx="2591379" cy="2591379"/>
        </a:xfrm>
        <a:custGeom>
          <a:avLst/>
          <a:gdLst/>
          <a:ahLst/>
          <a:cxnLst/>
          <a:rect l="0" t="0" r="0" b="0"/>
          <a:pathLst>
            <a:path>
              <a:moveTo>
                <a:pt x="1553122" y="2565547"/>
              </a:moveTo>
              <a:arcTo wR="1295689" hR="1295689" stAng="4712399" swAng="137520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70E7B1-57F6-9F48-AEBB-86F812008A31}">
      <dsp:nvSpPr>
        <dsp:cNvPr id="0" name=""/>
        <dsp:cNvSpPr/>
      </dsp:nvSpPr>
      <dsp:spPr>
        <a:xfrm>
          <a:off x="877419" y="2344837"/>
          <a:ext cx="998019" cy="6487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IKT </a:t>
          </a:r>
          <a:r>
            <a:rPr lang="en-US" sz="1100" kern="1200" dirty="0" err="1" smtClean="0"/>
            <a:t>kultura</a:t>
          </a:r>
          <a:endParaRPr lang="en-US" sz="1100" kern="1200" dirty="0"/>
        </a:p>
      </dsp:txBody>
      <dsp:txXfrm>
        <a:off x="909087" y="2376505"/>
        <a:ext cx="934683" cy="585376"/>
      </dsp:txXfrm>
    </dsp:sp>
    <dsp:sp modelId="{50BF4121-C591-B64D-9AFA-05A0260B49E1}">
      <dsp:nvSpPr>
        <dsp:cNvPr id="0" name=""/>
        <dsp:cNvSpPr/>
      </dsp:nvSpPr>
      <dsp:spPr>
        <a:xfrm>
          <a:off x="842326" y="325269"/>
          <a:ext cx="2591379" cy="2591379"/>
        </a:xfrm>
        <a:custGeom>
          <a:avLst/>
          <a:gdLst/>
          <a:ahLst/>
          <a:cxnLst/>
          <a:rect l="0" t="0" r="0" b="0"/>
          <a:pathLst>
            <a:path>
              <a:moveTo>
                <a:pt x="216457" y="2012675"/>
              </a:moveTo>
              <a:arcTo wR="1295689" hR="1295689" stAng="8784121" swAng="219572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544DD-2DD6-0049-9631-8F610B330016}">
      <dsp:nvSpPr>
        <dsp:cNvPr id="0" name=""/>
        <dsp:cNvSpPr/>
      </dsp:nvSpPr>
      <dsp:spPr>
        <a:xfrm>
          <a:off x="406732" y="896212"/>
          <a:ext cx="998019" cy="6487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IKT </a:t>
          </a:r>
          <a:r>
            <a:rPr lang="en-US" sz="1100" kern="1200" dirty="0" err="1" smtClean="0"/>
            <a:t>infrastruktura</a:t>
          </a:r>
          <a:endParaRPr lang="en-US" sz="1100" kern="1200" dirty="0"/>
        </a:p>
      </dsp:txBody>
      <dsp:txXfrm>
        <a:off x="438400" y="927880"/>
        <a:ext cx="934683" cy="585376"/>
      </dsp:txXfrm>
    </dsp:sp>
    <dsp:sp modelId="{0EBD5BA7-480F-CD44-9700-C561CDE98BC3}">
      <dsp:nvSpPr>
        <dsp:cNvPr id="0" name=""/>
        <dsp:cNvSpPr/>
      </dsp:nvSpPr>
      <dsp:spPr>
        <a:xfrm>
          <a:off x="842326" y="325269"/>
          <a:ext cx="2591379" cy="2591379"/>
        </a:xfrm>
        <a:custGeom>
          <a:avLst/>
          <a:gdLst/>
          <a:ahLst/>
          <a:cxnLst/>
          <a:rect l="0" t="0" r="0" b="0"/>
          <a:pathLst>
            <a:path>
              <a:moveTo>
                <a:pt x="225828" y="564793"/>
              </a:moveTo>
              <a:arcTo wR="1295689" hR="1295689" stAng="12860380" swAng="196078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ED41C-79E9-9A48-99DF-DDFFF98EE971}">
      <dsp:nvSpPr>
        <dsp:cNvPr id="0" name=""/>
        <dsp:cNvSpPr/>
      </dsp:nvSpPr>
      <dsp:spPr>
        <a:xfrm>
          <a:off x="3869785" y="3898569"/>
          <a:ext cx="73464" cy="734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E7E5E1-DA59-1F41-AE23-6842D25B2F39}">
      <dsp:nvSpPr>
        <dsp:cNvPr id="0" name=""/>
        <dsp:cNvSpPr/>
      </dsp:nvSpPr>
      <dsp:spPr>
        <a:xfrm>
          <a:off x="3706929" y="3964755"/>
          <a:ext cx="73464" cy="734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CD5EA0-9EC7-8848-B3D4-93076172E966}">
      <dsp:nvSpPr>
        <dsp:cNvPr id="0" name=""/>
        <dsp:cNvSpPr/>
      </dsp:nvSpPr>
      <dsp:spPr>
        <a:xfrm>
          <a:off x="3540477" y="4019470"/>
          <a:ext cx="73464" cy="734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152F61-50F1-6C45-8ACA-34293ABBDC26}">
      <dsp:nvSpPr>
        <dsp:cNvPr id="0" name=""/>
        <dsp:cNvSpPr/>
      </dsp:nvSpPr>
      <dsp:spPr>
        <a:xfrm>
          <a:off x="3371456" y="4061829"/>
          <a:ext cx="73464" cy="734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AC9A75-857A-D84D-BB21-6E9155AFD645}">
      <dsp:nvSpPr>
        <dsp:cNvPr id="0" name=""/>
        <dsp:cNvSpPr/>
      </dsp:nvSpPr>
      <dsp:spPr>
        <a:xfrm>
          <a:off x="4758555" y="3257883"/>
          <a:ext cx="73464" cy="734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CB0F05-95D9-C74E-9115-B940ECD896AF}">
      <dsp:nvSpPr>
        <dsp:cNvPr id="0" name=""/>
        <dsp:cNvSpPr/>
      </dsp:nvSpPr>
      <dsp:spPr>
        <a:xfrm>
          <a:off x="4629606" y="3388491"/>
          <a:ext cx="73464" cy="734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3ED48D-C201-2446-A756-DE49B2CE5959}">
      <dsp:nvSpPr>
        <dsp:cNvPr id="0" name=""/>
        <dsp:cNvSpPr/>
      </dsp:nvSpPr>
      <dsp:spPr>
        <a:xfrm>
          <a:off x="5292331" y="2463643"/>
          <a:ext cx="73464" cy="734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D1210F-A612-4746-B7CD-AC1A8BA583D0}">
      <dsp:nvSpPr>
        <dsp:cNvPr id="0" name=""/>
        <dsp:cNvSpPr/>
      </dsp:nvSpPr>
      <dsp:spPr>
        <a:xfrm>
          <a:off x="5578998" y="1495996"/>
          <a:ext cx="73464" cy="734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9083C3-A9ED-B84C-B2B2-3FA7FC1D4F3D}">
      <dsp:nvSpPr>
        <dsp:cNvPr id="0" name=""/>
        <dsp:cNvSpPr/>
      </dsp:nvSpPr>
      <dsp:spPr>
        <a:xfrm>
          <a:off x="5435665" y="351409"/>
          <a:ext cx="73464" cy="734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96B8C2-0D50-5341-97BE-42E796220C13}">
      <dsp:nvSpPr>
        <dsp:cNvPr id="0" name=""/>
        <dsp:cNvSpPr/>
      </dsp:nvSpPr>
      <dsp:spPr>
        <a:xfrm>
          <a:off x="5542523" y="268896"/>
          <a:ext cx="73464" cy="734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8EC80C-B9CF-D644-A857-41EF55E5AC7D}">
      <dsp:nvSpPr>
        <dsp:cNvPr id="0" name=""/>
        <dsp:cNvSpPr/>
      </dsp:nvSpPr>
      <dsp:spPr>
        <a:xfrm>
          <a:off x="5649381" y="185942"/>
          <a:ext cx="73464" cy="734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8A8D22-F17D-FE49-89C5-0941D2A2CED4}">
      <dsp:nvSpPr>
        <dsp:cNvPr id="0" name=""/>
        <dsp:cNvSpPr/>
      </dsp:nvSpPr>
      <dsp:spPr>
        <a:xfrm>
          <a:off x="5756753" y="268896"/>
          <a:ext cx="73464" cy="734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4A2576-6570-7B42-8C55-9899C51E7229}">
      <dsp:nvSpPr>
        <dsp:cNvPr id="0" name=""/>
        <dsp:cNvSpPr/>
      </dsp:nvSpPr>
      <dsp:spPr>
        <a:xfrm>
          <a:off x="5863611" y="351409"/>
          <a:ext cx="73464" cy="734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50806A-70AC-8E4D-BCB8-858311AF6B66}">
      <dsp:nvSpPr>
        <dsp:cNvPr id="0" name=""/>
        <dsp:cNvSpPr/>
      </dsp:nvSpPr>
      <dsp:spPr>
        <a:xfrm>
          <a:off x="5649381" y="360675"/>
          <a:ext cx="73464" cy="734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1C386B-05EE-2A4B-B807-EA45B0D9E465}">
      <dsp:nvSpPr>
        <dsp:cNvPr id="0" name=""/>
        <dsp:cNvSpPr/>
      </dsp:nvSpPr>
      <dsp:spPr>
        <a:xfrm>
          <a:off x="5649381" y="535408"/>
          <a:ext cx="73464" cy="734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2A5210-7C05-5D45-AFAD-0E5BD744FB2E}">
      <dsp:nvSpPr>
        <dsp:cNvPr id="0" name=""/>
        <dsp:cNvSpPr/>
      </dsp:nvSpPr>
      <dsp:spPr>
        <a:xfrm>
          <a:off x="2963290" y="4202695"/>
          <a:ext cx="1582833" cy="4244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5033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DIGITALNO NEOSVIJEŠTENA</a:t>
          </a:r>
          <a:endParaRPr lang="en-US" sz="1200" b="1" kern="1200" dirty="0"/>
        </a:p>
      </dsp:txBody>
      <dsp:txXfrm>
        <a:off x="2984011" y="4223416"/>
        <a:ext cx="1541391" cy="383034"/>
      </dsp:txXfrm>
    </dsp:sp>
    <dsp:sp modelId="{700B883A-28E4-B74A-B426-460602FBC7FC}">
      <dsp:nvSpPr>
        <dsp:cNvPr id="0" name=""/>
        <dsp:cNvSpPr/>
      </dsp:nvSpPr>
      <dsp:spPr>
        <a:xfrm>
          <a:off x="2524299" y="3786823"/>
          <a:ext cx="734134" cy="7337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C3EE23-2FB7-C24C-A23F-23C770A48B7B}">
      <dsp:nvSpPr>
        <dsp:cNvPr id="0" name=""/>
        <dsp:cNvSpPr/>
      </dsp:nvSpPr>
      <dsp:spPr>
        <a:xfrm>
          <a:off x="4353985" y="3701001"/>
          <a:ext cx="1582833" cy="4244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5033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DIGITALNA POČETNICA</a:t>
          </a:r>
          <a:endParaRPr lang="en-US" sz="1200" b="1" kern="1200" dirty="0"/>
        </a:p>
      </dsp:txBody>
      <dsp:txXfrm>
        <a:off x="4374706" y="3721722"/>
        <a:ext cx="1541391" cy="383034"/>
      </dsp:txXfrm>
    </dsp:sp>
    <dsp:sp modelId="{FFF95023-DDAA-7F4A-A6CB-414B560C20C0}">
      <dsp:nvSpPr>
        <dsp:cNvPr id="0" name=""/>
        <dsp:cNvSpPr/>
      </dsp:nvSpPr>
      <dsp:spPr>
        <a:xfrm>
          <a:off x="3914994" y="3285128"/>
          <a:ext cx="734134" cy="7337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47841B-1B0A-BA4A-87DF-27DDA5E02FC4}">
      <dsp:nvSpPr>
        <dsp:cNvPr id="0" name=""/>
        <dsp:cNvSpPr/>
      </dsp:nvSpPr>
      <dsp:spPr>
        <a:xfrm>
          <a:off x="5108156" y="2976037"/>
          <a:ext cx="1582833" cy="4244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5033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DIGITALNO OSPOSOBLJENA</a:t>
          </a:r>
          <a:endParaRPr lang="en-US" sz="1200" b="1" kern="1200" dirty="0"/>
        </a:p>
      </dsp:txBody>
      <dsp:txXfrm>
        <a:off x="5128877" y="2996758"/>
        <a:ext cx="1541391" cy="383034"/>
      </dsp:txXfrm>
    </dsp:sp>
    <dsp:sp modelId="{E2DBBCEC-93A0-B540-93B6-BFADB1423C48}">
      <dsp:nvSpPr>
        <dsp:cNvPr id="0" name=""/>
        <dsp:cNvSpPr/>
      </dsp:nvSpPr>
      <dsp:spPr>
        <a:xfrm>
          <a:off x="4669164" y="2560164"/>
          <a:ext cx="734134" cy="7337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18E7A4-1049-F24E-829E-B4FF590C0BB7}">
      <dsp:nvSpPr>
        <dsp:cNvPr id="0" name=""/>
        <dsp:cNvSpPr/>
      </dsp:nvSpPr>
      <dsp:spPr>
        <a:xfrm>
          <a:off x="5502194" y="2044130"/>
          <a:ext cx="1582833" cy="4244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5033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DIGITALNO NAPREDNA</a:t>
          </a:r>
          <a:endParaRPr lang="en-US" sz="1200" b="1" kern="1200" dirty="0"/>
        </a:p>
      </dsp:txBody>
      <dsp:txXfrm>
        <a:off x="5522915" y="2064851"/>
        <a:ext cx="1541391" cy="383034"/>
      </dsp:txXfrm>
    </dsp:sp>
    <dsp:sp modelId="{7446D801-D2B6-514C-AA71-0500736020ED}">
      <dsp:nvSpPr>
        <dsp:cNvPr id="0" name=""/>
        <dsp:cNvSpPr/>
      </dsp:nvSpPr>
      <dsp:spPr>
        <a:xfrm>
          <a:off x="5063203" y="1628257"/>
          <a:ext cx="734134" cy="7337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B9BAAF-75D1-984F-82E8-3481F1863427}">
      <dsp:nvSpPr>
        <dsp:cNvPr id="0" name=""/>
        <dsp:cNvSpPr/>
      </dsp:nvSpPr>
      <dsp:spPr>
        <a:xfrm>
          <a:off x="5721561" y="1095455"/>
          <a:ext cx="1582833" cy="4244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5033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DIGITALNO ZRELA</a:t>
          </a:r>
          <a:endParaRPr lang="en-US" sz="1200" b="1" kern="1200" dirty="0"/>
        </a:p>
      </dsp:txBody>
      <dsp:txXfrm>
        <a:off x="5742282" y="1116176"/>
        <a:ext cx="1541391" cy="383034"/>
      </dsp:txXfrm>
    </dsp:sp>
    <dsp:sp modelId="{00850564-4E60-B54C-9478-67E8CC2EDC90}">
      <dsp:nvSpPr>
        <dsp:cNvPr id="0" name=""/>
        <dsp:cNvSpPr/>
      </dsp:nvSpPr>
      <dsp:spPr>
        <a:xfrm>
          <a:off x="5282570" y="679583"/>
          <a:ext cx="734134" cy="7337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94613-751F-4AB5-9FEE-9A3D47B582D1}">
      <dsp:nvSpPr>
        <dsp:cNvPr id="0" name=""/>
        <dsp:cNvSpPr/>
      </dsp:nvSpPr>
      <dsp:spPr>
        <a:xfrm>
          <a:off x="3213006" y="1258"/>
          <a:ext cx="1379724" cy="8968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Izrada okvira</a:t>
          </a:r>
          <a:endParaRPr lang="hr-HR" sz="1600" b="1" kern="1200" dirty="0"/>
        </a:p>
      </dsp:txBody>
      <dsp:txXfrm>
        <a:off x="3256785" y="45037"/>
        <a:ext cx="1292166" cy="809263"/>
      </dsp:txXfrm>
    </dsp:sp>
    <dsp:sp modelId="{7871AF76-20C2-413A-B93D-108948E78210}">
      <dsp:nvSpPr>
        <dsp:cNvPr id="0" name=""/>
        <dsp:cNvSpPr/>
      </dsp:nvSpPr>
      <dsp:spPr>
        <a:xfrm>
          <a:off x="2110059" y="449669"/>
          <a:ext cx="3585617" cy="3585617"/>
        </a:xfrm>
        <a:custGeom>
          <a:avLst/>
          <a:gdLst/>
          <a:ahLst/>
          <a:cxnLst/>
          <a:rect l="0" t="0" r="0" b="0"/>
          <a:pathLst>
            <a:path>
              <a:moveTo>
                <a:pt x="2667765" y="228004"/>
              </a:moveTo>
              <a:arcTo wR="1792808" hR="1792808" stAng="17952699" swAng="121270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783BB-4EFB-4FDB-AD77-898D60702E76}">
      <dsp:nvSpPr>
        <dsp:cNvPr id="0" name=""/>
        <dsp:cNvSpPr/>
      </dsp:nvSpPr>
      <dsp:spPr>
        <a:xfrm>
          <a:off x="4918068" y="1240059"/>
          <a:ext cx="1379724" cy="8968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Izrada instrumenta</a:t>
          </a:r>
          <a:endParaRPr lang="hr-HR" sz="1600" b="1" kern="1200" dirty="0"/>
        </a:p>
      </dsp:txBody>
      <dsp:txXfrm>
        <a:off x="4961847" y="1283838"/>
        <a:ext cx="1292166" cy="809263"/>
      </dsp:txXfrm>
    </dsp:sp>
    <dsp:sp modelId="{8F116781-CDCD-433B-8330-0EEE405F12B2}">
      <dsp:nvSpPr>
        <dsp:cNvPr id="0" name=""/>
        <dsp:cNvSpPr/>
      </dsp:nvSpPr>
      <dsp:spPr>
        <a:xfrm>
          <a:off x="2110059" y="449669"/>
          <a:ext cx="3585617" cy="3585617"/>
        </a:xfrm>
        <a:custGeom>
          <a:avLst/>
          <a:gdLst/>
          <a:ahLst/>
          <a:cxnLst/>
          <a:rect l="0" t="0" r="0" b="0"/>
          <a:pathLst>
            <a:path>
              <a:moveTo>
                <a:pt x="3581330" y="1916712"/>
              </a:moveTo>
              <a:arcTo wR="1792808" hR="1792808" stAng="21837777" swAng="136063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DC37C-9855-41F7-AB21-5AB74FE752B3}">
      <dsp:nvSpPr>
        <dsp:cNvPr id="0" name=""/>
        <dsp:cNvSpPr/>
      </dsp:nvSpPr>
      <dsp:spPr>
        <a:xfrm>
          <a:off x="4266792" y="3244480"/>
          <a:ext cx="1379724" cy="89682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Provođenje inicijalne evaluacije</a:t>
          </a:r>
          <a:endParaRPr lang="hr-HR" sz="1600" b="1" kern="1200" dirty="0"/>
        </a:p>
      </dsp:txBody>
      <dsp:txXfrm>
        <a:off x="4310571" y="3288259"/>
        <a:ext cx="1292166" cy="809263"/>
      </dsp:txXfrm>
    </dsp:sp>
    <dsp:sp modelId="{9976A9E2-7C7D-44D5-B72E-0207DBDED206}">
      <dsp:nvSpPr>
        <dsp:cNvPr id="0" name=""/>
        <dsp:cNvSpPr/>
      </dsp:nvSpPr>
      <dsp:spPr>
        <a:xfrm>
          <a:off x="2110059" y="449669"/>
          <a:ext cx="3585617" cy="3585617"/>
        </a:xfrm>
        <a:custGeom>
          <a:avLst/>
          <a:gdLst/>
          <a:ahLst/>
          <a:cxnLst/>
          <a:rect l="0" t="0" r="0" b="0"/>
          <a:pathLst>
            <a:path>
              <a:moveTo>
                <a:pt x="2013151" y="3572025"/>
              </a:moveTo>
              <a:arcTo wR="1792808" hR="1792808" stAng="4976417" swAng="84716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6AC7-58C1-4850-A675-ECA36A86BA5E}">
      <dsp:nvSpPr>
        <dsp:cNvPr id="0" name=""/>
        <dsp:cNvSpPr/>
      </dsp:nvSpPr>
      <dsp:spPr>
        <a:xfrm>
          <a:off x="2159219" y="3244480"/>
          <a:ext cx="1379724" cy="8968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Podrška školama</a:t>
          </a:r>
          <a:endParaRPr lang="hr-HR" sz="1600" b="1" kern="1200" dirty="0"/>
        </a:p>
      </dsp:txBody>
      <dsp:txXfrm>
        <a:off x="2202998" y="3288259"/>
        <a:ext cx="1292166" cy="809263"/>
      </dsp:txXfrm>
    </dsp:sp>
    <dsp:sp modelId="{6259BA36-AEBD-4910-AFAB-C16036B12E44}">
      <dsp:nvSpPr>
        <dsp:cNvPr id="0" name=""/>
        <dsp:cNvSpPr/>
      </dsp:nvSpPr>
      <dsp:spPr>
        <a:xfrm>
          <a:off x="2110059" y="449669"/>
          <a:ext cx="3585617" cy="3585617"/>
        </a:xfrm>
        <a:custGeom>
          <a:avLst/>
          <a:gdLst/>
          <a:ahLst/>
          <a:cxnLst/>
          <a:rect l="0" t="0" r="0" b="0"/>
          <a:pathLst>
            <a:path>
              <a:moveTo>
                <a:pt x="190323" y="2596678"/>
              </a:moveTo>
              <a:arcTo wR="1792808" hR="1792808" stAng="9201592" swAng="136063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3D1BB-8B13-4AF1-878C-6A2DBE1A4178}">
      <dsp:nvSpPr>
        <dsp:cNvPr id="0" name=""/>
        <dsp:cNvSpPr/>
      </dsp:nvSpPr>
      <dsp:spPr>
        <a:xfrm>
          <a:off x="1507943" y="1240059"/>
          <a:ext cx="1379724" cy="89682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Provođenje završne evaluacije</a:t>
          </a:r>
          <a:endParaRPr lang="hr-HR" sz="1600" b="1" kern="1200" dirty="0"/>
        </a:p>
      </dsp:txBody>
      <dsp:txXfrm>
        <a:off x="1551722" y="1283838"/>
        <a:ext cx="1292166" cy="809263"/>
      </dsp:txXfrm>
    </dsp:sp>
    <dsp:sp modelId="{7DD40C58-3974-48BC-9F1E-000783224D26}">
      <dsp:nvSpPr>
        <dsp:cNvPr id="0" name=""/>
        <dsp:cNvSpPr/>
      </dsp:nvSpPr>
      <dsp:spPr>
        <a:xfrm>
          <a:off x="2110059" y="449669"/>
          <a:ext cx="3585617" cy="3585617"/>
        </a:xfrm>
        <a:custGeom>
          <a:avLst/>
          <a:gdLst/>
          <a:ahLst/>
          <a:cxnLst/>
          <a:rect l="0" t="0" r="0" b="0"/>
          <a:pathLst>
            <a:path>
              <a:moveTo>
                <a:pt x="431103" y="626652"/>
              </a:moveTo>
              <a:arcTo wR="1792808" hR="1792808" stAng="13234593" swAng="121270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34ABC-1106-3D4D-A26B-2BEC3287B395}">
      <dsp:nvSpPr>
        <dsp:cNvPr id="0" name=""/>
        <dsp:cNvSpPr/>
      </dsp:nvSpPr>
      <dsp:spPr>
        <a:xfrm>
          <a:off x="2347947" y="862"/>
          <a:ext cx="998120" cy="6487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Vodstvo</a:t>
          </a:r>
          <a:r>
            <a:rPr lang="en-US" sz="1100" kern="1200" dirty="0" smtClean="0"/>
            <a:t>, </a:t>
          </a:r>
          <a:r>
            <a:rPr lang="en-US" sz="1100" kern="1200" dirty="0" err="1" smtClean="0"/>
            <a:t>planiranje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i</a:t>
          </a:r>
          <a:r>
            <a:rPr lang="en-US" sz="1100" kern="1200" dirty="0" smtClean="0"/>
            <a:t>  </a:t>
          </a:r>
          <a:r>
            <a:rPr lang="en-US" sz="1100" kern="1200" dirty="0" err="1" smtClean="0"/>
            <a:t>upravljanje</a:t>
          </a:r>
          <a:endParaRPr lang="en-US" sz="1100" kern="1200" dirty="0"/>
        </a:p>
      </dsp:txBody>
      <dsp:txXfrm>
        <a:off x="2379618" y="32533"/>
        <a:ext cx="934778" cy="585436"/>
      </dsp:txXfrm>
    </dsp:sp>
    <dsp:sp modelId="{847EC4DD-2169-F54C-81BE-8219786343BD}">
      <dsp:nvSpPr>
        <dsp:cNvPr id="0" name=""/>
        <dsp:cNvSpPr/>
      </dsp:nvSpPr>
      <dsp:spPr>
        <a:xfrm>
          <a:off x="1551290" y="325251"/>
          <a:ext cx="2591435" cy="2591435"/>
        </a:xfrm>
        <a:custGeom>
          <a:avLst/>
          <a:gdLst/>
          <a:ahLst/>
          <a:cxnLst/>
          <a:rect l="0" t="0" r="0" b="0"/>
          <a:pathLst>
            <a:path>
              <a:moveTo>
                <a:pt x="1801629" y="102847"/>
              </a:moveTo>
              <a:arcTo wR="1295717" hR="1295717" stAng="17578945" swAng="196059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1ED231-EFF1-764B-8030-F04CA81BBD01}">
      <dsp:nvSpPr>
        <dsp:cNvPr id="0" name=""/>
        <dsp:cNvSpPr/>
      </dsp:nvSpPr>
      <dsp:spPr>
        <a:xfrm>
          <a:off x="3580248" y="896181"/>
          <a:ext cx="998120" cy="6487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IKT u </a:t>
          </a:r>
          <a:r>
            <a:rPr lang="en-US" sz="1100" kern="1200" dirty="0" err="1" smtClean="0"/>
            <a:t>učenju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poučavanju</a:t>
          </a:r>
          <a:endParaRPr lang="en-US" sz="1100" kern="1200" dirty="0"/>
        </a:p>
      </dsp:txBody>
      <dsp:txXfrm>
        <a:off x="3611919" y="927852"/>
        <a:ext cx="934778" cy="585436"/>
      </dsp:txXfrm>
    </dsp:sp>
    <dsp:sp modelId="{071E9511-15BD-FA4F-8EC9-84D55895D4B9}">
      <dsp:nvSpPr>
        <dsp:cNvPr id="0" name=""/>
        <dsp:cNvSpPr/>
      </dsp:nvSpPr>
      <dsp:spPr>
        <a:xfrm>
          <a:off x="1551290" y="325251"/>
          <a:ext cx="2591435" cy="2591435"/>
        </a:xfrm>
        <a:custGeom>
          <a:avLst/>
          <a:gdLst/>
          <a:ahLst/>
          <a:cxnLst/>
          <a:rect l="0" t="0" r="0" b="0"/>
          <a:pathLst>
            <a:path>
              <a:moveTo>
                <a:pt x="2589664" y="1227988"/>
              </a:moveTo>
              <a:arcTo wR="1295717" hR="1295717" stAng="21420221" swAng="219557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EDFF9C-CF53-8E45-B81E-B5689F8872E2}">
      <dsp:nvSpPr>
        <dsp:cNvPr id="0" name=""/>
        <dsp:cNvSpPr/>
      </dsp:nvSpPr>
      <dsp:spPr>
        <a:xfrm>
          <a:off x="3109551" y="2344837"/>
          <a:ext cx="998120" cy="6487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Razvoj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digitalnih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kompetencija</a:t>
          </a:r>
          <a:endParaRPr lang="en-US" sz="1100" kern="1200" dirty="0"/>
        </a:p>
      </dsp:txBody>
      <dsp:txXfrm>
        <a:off x="3141222" y="2376508"/>
        <a:ext cx="934778" cy="585436"/>
      </dsp:txXfrm>
    </dsp:sp>
    <dsp:sp modelId="{4B9EFE1F-344B-3B4B-BEC0-C24BB0FD45C7}">
      <dsp:nvSpPr>
        <dsp:cNvPr id="0" name=""/>
        <dsp:cNvSpPr/>
      </dsp:nvSpPr>
      <dsp:spPr>
        <a:xfrm>
          <a:off x="1551290" y="325251"/>
          <a:ext cx="2591435" cy="2591435"/>
        </a:xfrm>
        <a:custGeom>
          <a:avLst/>
          <a:gdLst/>
          <a:ahLst/>
          <a:cxnLst/>
          <a:rect l="0" t="0" r="0" b="0"/>
          <a:pathLst>
            <a:path>
              <a:moveTo>
                <a:pt x="1553117" y="2565611"/>
              </a:moveTo>
              <a:arcTo wR="1295717" hR="1295717" stAng="4712505" swAng="137499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70E7B1-57F6-9F48-AEBB-86F812008A31}">
      <dsp:nvSpPr>
        <dsp:cNvPr id="0" name=""/>
        <dsp:cNvSpPr/>
      </dsp:nvSpPr>
      <dsp:spPr>
        <a:xfrm>
          <a:off x="1586343" y="2344837"/>
          <a:ext cx="998120" cy="6487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IKT </a:t>
          </a:r>
          <a:r>
            <a:rPr lang="en-US" sz="1100" kern="1200" dirty="0" err="1" smtClean="0"/>
            <a:t>kultura</a:t>
          </a:r>
          <a:endParaRPr lang="en-US" sz="1100" kern="1200" dirty="0"/>
        </a:p>
      </dsp:txBody>
      <dsp:txXfrm>
        <a:off x="1618014" y="2376508"/>
        <a:ext cx="934778" cy="585436"/>
      </dsp:txXfrm>
    </dsp:sp>
    <dsp:sp modelId="{50BF4121-C591-B64D-9AFA-05A0260B49E1}">
      <dsp:nvSpPr>
        <dsp:cNvPr id="0" name=""/>
        <dsp:cNvSpPr/>
      </dsp:nvSpPr>
      <dsp:spPr>
        <a:xfrm>
          <a:off x="1551290" y="325251"/>
          <a:ext cx="2591435" cy="2591435"/>
        </a:xfrm>
        <a:custGeom>
          <a:avLst/>
          <a:gdLst/>
          <a:ahLst/>
          <a:cxnLst/>
          <a:rect l="0" t="0" r="0" b="0"/>
          <a:pathLst>
            <a:path>
              <a:moveTo>
                <a:pt x="216444" y="2012693"/>
              </a:moveTo>
              <a:arcTo wR="1295717" hR="1295717" stAng="8784202" swAng="219557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544DD-2DD6-0049-9631-8F610B330016}">
      <dsp:nvSpPr>
        <dsp:cNvPr id="0" name=""/>
        <dsp:cNvSpPr/>
      </dsp:nvSpPr>
      <dsp:spPr>
        <a:xfrm>
          <a:off x="1115646" y="896181"/>
          <a:ext cx="998120" cy="6487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IKT </a:t>
          </a:r>
          <a:r>
            <a:rPr lang="en-US" sz="1100" kern="1200" dirty="0" err="1" smtClean="0"/>
            <a:t>infrastruktura</a:t>
          </a:r>
          <a:endParaRPr lang="en-US" sz="1100" kern="1200" dirty="0"/>
        </a:p>
      </dsp:txBody>
      <dsp:txXfrm>
        <a:off x="1147317" y="927852"/>
        <a:ext cx="934778" cy="585436"/>
      </dsp:txXfrm>
    </dsp:sp>
    <dsp:sp modelId="{0EBD5BA7-480F-CD44-9700-C561CDE98BC3}">
      <dsp:nvSpPr>
        <dsp:cNvPr id="0" name=""/>
        <dsp:cNvSpPr/>
      </dsp:nvSpPr>
      <dsp:spPr>
        <a:xfrm>
          <a:off x="1551290" y="325251"/>
          <a:ext cx="2591435" cy="2591435"/>
        </a:xfrm>
        <a:custGeom>
          <a:avLst/>
          <a:gdLst/>
          <a:ahLst/>
          <a:cxnLst/>
          <a:rect l="0" t="0" r="0" b="0"/>
          <a:pathLst>
            <a:path>
              <a:moveTo>
                <a:pt x="225850" y="564780"/>
              </a:moveTo>
              <a:arcTo wR="1295717" hR="1295717" stAng="12860462" swAng="196059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7D491-DCB9-154A-9D70-B50C9EC0414F}">
      <dsp:nvSpPr>
        <dsp:cNvPr id="0" name=""/>
        <dsp:cNvSpPr/>
      </dsp:nvSpPr>
      <dsp:spPr>
        <a:xfrm>
          <a:off x="1513358" y="1540"/>
          <a:ext cx="899206" cy="8992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DigCompOrg</a:t>
          </a:r>
          <a:endParaRPr lang="en-US" sz="900" kern="1200" dirty="0"/>
        </a:p>
      </dsp:txBody>
      <dsp:txXfrm>
        <a:off x="1645044" y="133226"/>
        <a:ext cx="635834" cy="635834"/>
      </dsp:txXfrm>
    </dsp:sp>
    <dsp:sp modelId="{9C4CDF11-8CA5-8F48-B690-A7623461EE09}">
      <dsp:nvSpPr>
        <dsp:cNvPr id="0" name=""/>
        <dsp:cNvSpPr/>
      </dsp:nvSpPr>
      <dsp:spPr>
        <a:xfrm>
          <a:off x="1702191" y="973762"/>
          <a:ext cx="521539" cy="521539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771321" y="1173199"/>
        <a:ext cx="383279" cy="122665"/>
      </dsp:txXfrm>
    </dsp:sp>
    <dsp:sp modelId="{7CCA6203-E2B9-BA49-A3C1-3EDDE74579D6}">
      <dsp:nvSpPr>
        <dsp:cNvPr id="0" name=""/>
        <dsp:cNvSpPr/>
      </dsp:nvSpPr>
      <dsp:spPr>
        <a:xfrm>
          <a:off x="1513358" y="1568317"/>
          <a:ext cx="899206" cy="8992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eLearning Roadmap</a:t>
          </a:r>
          <a:endParaRPr lang="en-US" sz="900" kern="1200" dirty="0"/>
        </a:p>
      </dsp:txBody>
      <dsp:txXfrm>
        <a:off x="1645044" y="1700003"/>
        <a:ext cx="635834" cy="635834"/>
      </dsp:txXfrm>
    </dsp:sp>
    <dsp:sp modelId="{A8A9B673-2C1B-A64F-8CE2-10AB7C7EB27A}">
      <dsp:nvSpPr>
        <dsp:cNvPr id="0" name=""/>
        <dsp:cNvSpPr/>
      </dsp:nvSpPr>
      <dsp:spPr>
        <a:xfrm>
          <a:off x="2547445" y="1067280"/>
          <a:ext cx="285947" cy="3345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547445" y="1134181"/>
        <a:ext cx="200163" cy="200702"/>
      </dsp:txXfrm>
    </dsp:sp>
    <dsp:sp modelId="{F0535047-10B8-8248-8A36-EC771BBF601C}">
      <dsp:nvSpPr>
        <dsp:cNvPr id="0" name=""/>
        <dsp:cNvSpPr/>
      </dsp:nvSpPr>
      <dsp:spPr>
        <a:xfrm>
          <a:off x="2952088" y="335326"/>
          <a:ext cx="1798412" cy="17984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Okvir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za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digitalnu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zrelost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škola</a:t>
          </a:r>
          <a:endParaRPr lang="en-US" sz="2100" kern="1200" dirty="0"/>
        </a:p>
      </dsp:txBody>
      <dsp:txXfrm>
        <a:off x="3215459" y="598697"/>
        <a:ext cx="1271670" cy="12716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34ABC-1106-3D4D-A26B-2BEC3287B395}">
      <dsp:nvSpPr>
        <dsp:cNvPr id="0" name=""/>
        <dsp:cNvSpPr/>
      </dsp:nvSpPr>
      <dsp:spPr>
        <a:xfrm>
          <a:off x="2347947" y="862"/>
          <a:ext cx="998120" cy="6487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Vodstvo</a:t>
          </a:r>
          <a:r>
            <a:rPr lang="en-US" sz="1100" kern="1200" dirty="0" smtClean="0"/>
            <a:t>, </a:t>
          </a:r>
          <a:r>
            <a:rPr lang="en-US" sz="1100" kern="1200" dirty="0" err="1" smtClean="0"/>
            <a:t>planiranje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i</a:t>
          </a:r>
          <a:r>
            <a:rPr lang="en-US" sz="1100" kern="1200" dirty="0" smtClean="0"/>
            <a:t>  </a:t>
          </a:r>
          <a:r>
            <a:rPr lang="en-US" sz="1100" kern="1200" dirty="0" err="1" smtClean="0"/>
            <a:t>upravljanje</a:t>
          </a:r>
          <a:endParaRPr lang="en-US" sz="1100" kern="1200" dirty="0"/>
        </a:p>
      </dsp:txBody>
      <dsp:txXfrm>
        <a:off x="2379618" y="32533"/>
        <a:ext cx="934778" cy="585436"/>
      </dsp:txXfrm>
    </dsp:sp>
    <dsp:sp modelId="{847EC4DD-2169-F54C-81BE-8219786343BD}">
      <dsp:nvSpPr>
        <dsp:cNvPr id="0" name=""/>
        <dsp:cNvSpPr/>
      </dsp:nvSpPr>
      <dsp:spPr>
        <a:xfrm>
          <a:off x="1551290" y="325251"/>
          <a:ext cx="2591435" cy="2591435"/>
        </a:xfrm>
        <a:custGeom>
          <a:avLst/>
          <a:gdLst/>
          <a:ahLst/>
          <a:cxnLst/>
          <a:rect l="0" t="0" r="0" b="0"/>
          <a:pathLst>
            <a:path>
              <a:moveTo>
                <a:pt x="1801629" y="102847"/>
              </a:moveTo>
              <a:arcTo wR="1295717" hR="1295717" stAng="17578945" swAng="196059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1ED231-EFF1-764B-8030-F04CA81BBD01}">
      <dsp:nvSpPr>
        <dsp:cNvPr id="0" name=""/>
        <dsp:cNvSpPr/>
      </dsp:nvSpPr>
      <dsp:spPr>
        <a:xfrm>
          <a:off x="3580248" y="896181"/>
          <a:ext cx="998120" cy="6487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IKT u </a:t>
          </a:r>
          <a:r>
            <a:rPr lang="en-US" sz="1100" kern="1200" dirty="0" err="1" smtClean="0"/>
            <a:t>učenju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poučavanju</a:t>
          </a:r>
          <a:endParaRPr lang="en-US" sz="1100" kern="1200" dirty="0"/>
        </a:p>
      </dsp:txBody>
      <dsp:txXfrm>
        <a:off x="3611919" y="927852"/>
        <a:ext cx="934778" cy="585436"/>
      </dsp:txXfrm>
    </dsp:sp>
    <dsp:sp modelId="{071E9511-15BD-FA4F-8EC9-84D55895D4B9}">
      <dsp:nvSpPr>
        <dsp:cNvPr id="0" name=""/>
        <dsp:cNvSpPr/>
      </dsp:nvSpPr>
      <dsp:spPr>
        <a:xfrm>
          <a:off x="1551290" y="325251"/>
          <a:ext cx="2591435" cy="2591435"/>
        </a:xfrm>
        <a:custGeom>
          <a:avLst/>
          <a:gdLst/>
          <a:ahLst/>
          <a:cxnLst/>
          <a:rect l="0" t="0" r="0" b="0"/>
          <a:pathLst>
            <a:path>
              <a:moveTo>
                <a:pt x="2589664" y="1227988"/>
              </a:moveTo>
              <a:arcTo wR="1295717" hR="1295717" stAng="21420221" swAng="219557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EDFF9C-CF53-8E45-B81E-B5689F8872E2}">
      <dsp:nvSpPr>
        <dsp:cNvPr id="0" name=""/>
        <dsp:cNvSpPr/>
      </dsp:nvSpPr>
      <dsp:spPr>
        <a:xfrm>
          <a:off x="3109551" y="2344837"/>
          <a:ext cx="998120" cy="6487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Razvoj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digitalnih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kompetencija</a:t>
          </a:r>
          <a:endParaRPr lang="en-US" sz="1100" kern="1200" dirty="0"/>
        </a:p>
      </dsp:txBody>
      <dsp:txXfrm>
        <a:off x="3141222" y="2376508"/>
        <a:ext cx="934778" cy="585436"/>
      </dsp:txXfrm>
    </dsp:sp>
    <dsp:sp modelId="{4B9EFE1F-344B-3B4B-BEC0-C24BB0FD45C7}">
      <dsp:nvSpPr>
        <dsp:cNvPr id="0" name=""/>
        <dsp:cNvSpPr/>
      </dsp:nvSpPr>
      <dsp:spPr>
        <a:xfrm>
          <a:off x="1551290" y="325251"/>
          <a:ext cx="2591435" cy="2591435"/>
        </a:xfrm>
        <a:custGeom>
          <a:avLst/>
          <a:gdLst/>
          <a:ahLst/>
          <a:cxnLst/>
          <a:rect l="0" t="0" r="0" b="0"/>
          <a:pathLst>
            <a:path>
              <a:moveTo>
                <a:pt x="1553117" y="2565611"/>
              </a:moveTo>
              <a:arcTo wR="1295717" hR="1295717" stAng="4712505" swAng="137499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70E7B1-57F6-9F48-AEBB-86F812008A31}">
      <dsp:nvSpPr>
        <dsp:cNvPr id="0" name=""/>
        <dsp:cNvSpPr/>
      </dsp:nvSpPr>
      <dsp:spPr>
        <a:xfrm>
          <a:off x="1586343" y="2344837"/>
          <a:ext cx="998120" cy="6487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IKT </a:t>
          </a:r>
          <a:r>
            <a:rPr lang="en-US" sz="1100" kern="1200" dirty="0" err="1" smtClean="0"/>
            <a:t>kultura</a:t>
          </a:r>
          <a:endParaRPr lang="en-US" sz="1100" kern="1200" dirty="0"/>
        </a:p>
      </dsp:txBody>
      <dsp:txXfrm>
        <a:off x="1618014" y="2376508"/>
        <a:ext cx="934778" cy="585436"/>
      </dsp:txXfrm>
    </dsp:sp>
    <dsp:sp modelId="{50BF4121-C591-B64D-9AFA-05A0260B49E1}">
      <dsp:nvSpPr>
        <dsp:cNvPr id="0" name=""/>
        <dsp:cNvSpPr/>
      </dsp:nvSpPr>
      <dsp:spPr>
        <a:xfrm>
          <a:off x="1551290" y="325251"/>
          <a:ext cx="2591435" cy="2591435"/>
        </a:xfrm>
        <a:custGeom>
          <a:avLst/>
          <a:gdLst/>
          <a:ahLst/>
          <a:cxnLst/>
          <a:rect l="0" t="0" r="0" b="0"/>
          <a:pathLst>
            <a:path>
              <a:moveTo>
                <a:pt x="216444" y="2012693"/>
              </a:moveTo>
              <a:arcTo wR="1295717" hR="1295717" stAng="8784202" swAng="219557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544DD-2DD6-0049-9631-8F610B330016}">
      <dsp:nvSpPr>
        <dsp:cNvPr id="0" name=""/>
        <dsp:cNvSpPr/>
      </dsp:nvSpPr>
      <dsp:spPr>
        <a:xfrm>
          <a:off x="1115646" y="896181"/>
          <a:ext cx="998120" cy="6487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IKT </a:t>
          </a:r>
          <a:r>
            <a:rPr lang="en-US" sz="1100" kern="1200" dirty="0" err="1" smtClean="0"/>
            <a:t>infrastruktura</a:t>
          </a:r>
          <a:endParaRPr lang="en-US" sz="1100" kern="1200" dirty="0"/>
        </a:p>
      </dsp:txBody>
      <dsp:txXfrm>
        <a:off x="1147317" y="927852"/>
        <a:ext cx="934778" cy="585436"/>
      </dsp:txXfrm>
    </dsp:sp>
    <dsp:sp modelId="{0EBD5BA7-480F-CD44-9700-C561CDE98BC3}">
      <dsp:nvSpPr>
        <dsp:cNvPr id="0" name=""/>
        <dsp:cNvSpPr/>
      </dsp:nvSpPr>
      <dsp:spPr>
        <a:xfrm>
          <a:off x="1551290" y="325251"/>
          <a:ext cx="2591435" cy="2591435"/>
        </a:xfrm>
        <a:custGeom>
          <a:avLst/>
          <a:gdLst/>
          <a:ahLst/>
          <a:cxnLst/>
          <a:rect l="0" t="0" r="0" b="0"/>
          <a:pathLst>
            <a:path>
              <a:moveTo>
                <a:pt x="225850" y="564780"/>
              </a:moveTo>
              <a:arcTo wR="1295717" hR="1295717" stAng="12860462" swAng="196059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34ABC-1106-3D4D-A26B-2BEC3287B395}">
      <dsp:nvSpPr>
        <dsp:cNvPr id="0" name=""/>
        <dsp:cNvSpPr/>
      </dsp:nvSpPr>
      <dsp:spPr>
        <a:xfrm>
          <a:off x="1639006" y="913"/>
          <a:ext cx="998019" cy="6487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Vodstvo</a:t>
          </a:r>
          <a:r>
            <a:rPr lang="en-US" sz="1100" kern="1200" dirty="0" smtClean="0"/>
            <a:t>, </a:t>
          </a:r>
          <a:r>
            <a:rPr lang="en-US" sz="1100" kern="1200" dirty="0" err="1" smtClean="0"/>
            <a:t>planiranje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i</a:t>
          </a:r>
          <a:r>
            <a:rPr lang="en-US" sz="1100" kern="1200" dirty="0" smtClean="0"/>
            <a:t>  </a:t>
          </a:r>
          <a:r>
            <a:rPr lang="en-US" sz="1100" kern="1200" dirty="0" err="1" smtClean="0"/>
            <a:t>upravljanje</a:t>
          </a:r>
          <a:endParaRPr lang="en-US" sz="1100" kern="1200" dirty="0"/>
        </a:p>
      </dsp:txBody>
      <dsp:txXfrm>
        <a:off x="1670674" y="32581"/>
        <a:ext cx="934683" cy="585376"/>
      </dsp:txXfrm>
    </dsp:sp>
    <dsp:sp modelId="{847EC4DD-2169-F54C-81BE-8219786343BD}">
      <dsp:nvSpPr>
        <dsp:cNvPr id="0" name=""/>
        <dsp:cNvSpPr/>
      </dsp:nvSpPr>
      <dsp:spPr>
        <a:xfrm>
          <a:off x="842326" y="325269"/>
          <a:ext cx="2591379" cy="2591379"/>
        </a:xfrm>
        <a:custGeom>
          <a:avLst/>
          <a:gdLst/>
          <a:ahLst/>
          <a:cxnLst/>
          <a:rect l="0" t="0" r="0" b="0"/>
          <a:pathLst>
            <a:path>
              <a:moveTo>
                <a:pt x="1801550" y="102829"/>
              </a:moveTo>
              <a:arcTo wR="1295689" hR="1295689" stAng="17578832" swAng="196078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1ED231-EFF1-764B-8030-F04CA81BBD01}">
      <dsp:nvSpPr>
        <dsp:cNvPr id="0" name=""/>
        <dsp:cNvSpPr/>
      </dsp:nvSpPr>
      <dsp:spPr>
        <a:xfrm>
          <a:off x="2871280" y="896212"/>
          <a:ext cx="998019" cy="6487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IKT u </a:t>
          </a:r>
          <a:r>
            <a:rPr lang="en-US" sz="1100" kern="1200" dirty="0" err="1" smtClean="0"/>
            <a:t>učenju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poučavanju</a:t>
          </a:r>
          <a:endParaRPr lang="en-US" sz="1100" kern="1200" dirty="0"/>
        </a:p>
      </dsp:txBody>
      <dsp:txXfrm>
        <a:off x="2902948" y="927880"/>
        <a:ext cx="934683" cy="585376"/>
      </dsp:txXfrm>
    </dsp:sp>
    <dsp:sp modelId="{071E9511-15BD-FA4F-8EC9-84D55895D4B9}">
      <dsp:nvSpPr>
        <dsp:cNvPr id="0" name=""/>
        <dsp:cNvSpPr/>
      </dsp:nvSpPr>
      <dsp:spPr>
        <a:xfrm>
          <a:off x="842326" y="325269"/>
          <a:ext cx="2591379" cy="2591379"/>
        </a:xfrm>
        <a:custGeom>
          <a:avLst/>
          <a:gdLst/>
          <a:ahLst/>
          <a:cxnLst/>
          <a:rect l="0" t="0" r="0" b="0"/>
          <a:pathLst>
            <a:path>
              <a:moveTo>
                <a:pt x="2589606" y="1227936"/>
              </a:moveTo>
              <a:arcTo wR="1295689" hR="1295689" stAng="21420153" swAng="219572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EDFF9C-CF53-8E45-B81E-B5689F8872E2}">
      <dsp:nvSpPr>
        <dsp:cNvPr id="0" name=""/>
        <dsp:cNvSpPr/>
      </dsp:nvSpPr>
      <dsp:spPr>
        <a:xfrm>
          <a:off x="2400593" y="2344837"/>
          <a:ext cx="998019" cy="6487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Razvoj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digitalnih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kompetencija</a:t>
          </a:r>
          <a:endParaRPr lang="en-US" sz="1100" kern="1200" dirty="0"/>
        </a:p>
      </dsp:txBody>
      <dsp:txXfrm>
        <a:off x="2432261" y="2376505"/>
        <a:ext cx="934683" cy="585376"/>
      </dsp:txXfrm>
    </dsp:sp>
    <dsp:sp modelId="{4B9EFE1F-344B-3B4B-BEC0-C24BB0FD45C7}">
      <dsp:nvSpPr>
        <dsp:cNvPr id="0" name=""/>
        <dsp:cNvSpPr/>
      </dsp:nvSpPr>
      <dsp:spPr>
        <a:xfrm>
          <a:off x="842326" y="325269"/>
          <a:ext cx="2591379" cy="2591379"/>
        </a:xfrm>
        <a:custGeom>
          <a:avLst/>
          <a:gdLst/>
          <a:ahLst/>
          <a:cxnLst/>
          <a:rect l="0" t="0" r="0" b="0"/>
          <a:pathLst>
            <a:path>
              <a:moveTo>
                <a:pt x="1553122" y="2565547"/>
              </a:moveTo>
              <a:arcTo wR="1295689" hR="1295689" stAng="4712399" swAng="137520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70E7B1-57F6-9F48-AEBB-86F812008A31}">
      <dsp:nvSpPr>
        <dsp:cNvPr id="0" name=""/>
        <dsp:cNvSpPr/>
      </dsp:nvSpPr>
      <dsp:spPr>
        <a:xfrm>
          <a:off x="877419" y="2344837"/>
          <a:ext cx="998019" cy="6487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IKT </a:t>
          </a:r>
          <a:r>
            <a:rPr lang="en-US" sz="1100" kern="1200" dirty="0" err="1" smtClean="0"/>
            <a:t>kultura</a:t>
          </a:r>
          <a:endParaRPr lang="en-US" sz="1100" kern="1200" dirty="0"/>
        </a:p>
      </dsp:txBody>
      <dsp:txXfrm>
        <a:off x="909087" y="2376505"/>
        <a:ext cx="934683" cy="585376"/>
      </dsp:txXfrm>
    </dsp:sp>
    <dsp:sp modelId="{50BF4121-C591-B64D-9AFA-05A0260B49E1}">
      <dsp:nvSpPr>
        <dsp:cNvPr id="0" name=""/>
        <dsp:cNvSpPr/>
      </dsp:nvSpPr>
      <dsp:spPr>
        <a:xfrm>
          <a:off x="842326" y="325269"/>
          <a:ext cx="2591379" cy="2591379"/>
        </a:xfrm>
        <a:custGeom>
          <a:avLst/>
          <a:gdLst/>
          <a:ahLst/>
          <a:cxnLst/>
          <a:rect l="0" t="0" r="0" b="0"/>
          <a:pathLst>
            <a:path>
              <a:moveTo>
                <a:pt x="216457" y="2012675"/>
              </a:moveTo>
              <a:arcTo wR="1295689" hR="1295689" stAng="8784121" swAng="219572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544DD-2DD6-0049-9631-8F610B330016}">
      <dsp:nvSpPr>
        <dsp:cNvPr id="0" name=""/>
        <dsp:cNvSpPr/>
      </dsp:nvSpPr>
      <dsp:spPr>
        <a:xfrm>
          <a:off x="406732" y="896212"/>
          <a:ext cx="998019" cy="6487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IKT </a:t>
          </a:r>
          <a:r>
            <a:rPr lang="en-US" sz="1100" kern="1200" dirty="0" err="1" smtClean="0"/>
            <a:t>infrastruktura</a:t>
          </a:r>
          <a:endParaRPr lang="en-US" sz="1100" kern="1200" dirty="0"/>
        </a:p>
      </dsp:txBody>
      <dsp:txXfrm>
        <a:off x="438400" y="927880"/>
        <a:ext cx="934683" cy="585376"/>
      </dsp:txXfrm>
    </dsp:sp>
    <dsp:sp modelId="{0EBD5BA7-480F-CD44-9700-C561CDE98BC3}">
      <dsp:nvSpPr>
        <dsp:cNvPr id="0" name=""/>
        <dsp:cNvSpPr/>
      </dsp:nvSpPr>
      <dsp:spPr>
        <a:xfrm>
          <a:off x="842326" y="325269"/>
          <a:ext cx="2591379" cy="2591379"/>
        </a:xfrm>
        <a:custGeom>
          <a:avLst/>
          <a:gdLst/>
          <a:ahLst/>
          <a:cxnLst/>
          <a:rect l="0" t="0" r="0" b="0"/>
          <a:pathLst>
            <a:path>
              <a:moveTo>
                <a:pt x="225828" y="564793"/>
              </a:moveTo>
              <a:arcTo wR="1295689" hR="1295689" stAng="12860380" swAng="196078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34ABC-1106-3D4D-A26B-2BEC3287B395}">
      <dsp:nvSpPr>
        <dsp:cNvPr id="0" name=""/>
        <dsp:cNvSpPr/>
      </dsp:nvSpPr>
      <dsp:spPr>
        <a:xfrm>
          <a:off x="1639006" y="913"/>
          <a:ext cx="998019" cy="6487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Vodstvo</a:t>
          </a:r>
          <a:r>
            <a:rPr lang="en-US" sz="1100" kern="1200" dirty="0" smtClean="0"/>
            <a:t>, </a:t>
          </a:r>
          <a:r>
            <a:rPr lang="en-US" sz="1100" kern="1200" dirty="0" err="1" smtClean="0"/>
            <a:t>planiranje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i</a:t>
          </a:r>
          <a:r>
            <a:rPr lang="en-US" sz="1100" kern="1200" dirty="0" smtClean="0"/>
            <a:t>  </a:t>
          </a:r>
          <a:r>
            <a:rPr lang="en-US" sz="1100" kern="1200" dirty="0" err="1" smtClean="0"/>
            <a:t>upravljanje</a:t>
          </a:r>
          <a:endParaRPr lang="en-US" sz="1100" kern="1200" dirty="0"/>
        </a:p>
      </dsp:txBody>
      <dsp:txXfrm>
        <a:off x="1670674" y="32581"/>
        <a:ext cx="934683" cy="585376"/>
      </dsp:txXfrm>
    </dsp:sp>
    <dsp:sp modelId="{847EC4DD-2169-F54C-81BE-8219786343BD}">
      <dsp:nvSpPr>
        <dsp:cNvPr id="0" name=""/>
        <dsp:cNvSpPr/>
      </dsp:nvSpPr>
      <dsp:spPr>
        <a:xfrm>
          <a:off x="842326" y="325269"/>
          <a:ext cx="2591379" cy="2591379"/>
        </a:xfrm>
        <a:custGeom>
          <a:avLst/>
          <a:gdLst/>
          <a:ahLst/>
          <a:cxnLst/>
          <a:rect l="0" t="0" r="0" b="0"/>
          <a:pathLst>
            <a:path>
              <a:moveTo>
                <a:pt x="1801550" y="102829"/>
              </a:moveTo>
              <a:arcTo wR="1295689" hR="1295689" stAng="17578832" swAng="196078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1ED231-EFF1-764B-8030-F04CA81BBD01}">
      <dsp:nvSpPr>
        <dsp:cNvPr id="0" name=""/>
        <dsp:cNvSpPr/>
      </dsp:nvSpPr>
      <dsp:spPr>
        <a:xfrm>
          <a:off x="2871280" y="896212"/>
          <a:ext cx="998019" cy="6487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IKT u </a:t>
          </a:r>
          <a:r>
            <a:rPr lang="en-US" sz="1100" kern="1200" dirty="0" err="1" smtClean="0"/>
            <a:t>učenju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poučavanju</a:t>
          </a:r>
          <a:endParaRPr lang="en-US" sz="1100" kern="1200" dirty="0"/>
        </a:p>
      </dsp:txBody>
      <dsp:txXfrm>
        <a:off x="2902948" y="927880"/>
        <a:ext cx="934683" cy="585376"/>
      </dsp:txXfrm>
    </dsp:sp>
    <dsp:sp modelId="{071E9511-15BD-FA4F-8EC9-84D55895D4B9}">
      <dsp:nvSpPr>
        <dsp:cNvPr id="0" name=""/>
        <dsp:cNvSpPr/>
      </dsp:nvSpPr>
      <dsp:spPr>
        <a:xfrm>
          <a:off x="842326" y="325269"/>
          <a:ext cx="2591379" cy="2591379"/>
        </a:xfrm>
        <a:custGeom>
          <a:avLst/>
          <a:gdLst/>
          <a:ahLst/>
          <a:cxnLst/>
          <a:rect l="0" t="0" r="0" b="0"/>
          <a:pathLst>
            <a:path>
              <a:moveTo>
                <a:pt x="2589606" y="1227936"/>
              </a:moveTo>
              <a:arcTo wR="1295689" hR="1295689" stAng="21420153" swAng="219572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EDFF9C-CF53-8E45-B81E-B5689F8872E2}">
      <dsp:nvSpPr>
        <dsp:cNvPr id="0" name=""/>
        <dsp:cNvSpPr/>
      </dsp:nvSpPr>
      <dsp:spPr>
        <a:xfrm>
          <a:off x="2400593" y="2344837"/>
          <a:ext cx="998019" cy="6487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Razvoj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digitalnih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kompetencija</a:t>
          </a:r>
          <a:endParaRPr lang="en-US" sz="1100" kern="1200" dirty="0"/>
        </a:p>
      </dsp:txBody>
      <dsp:txXfrm>
        <a:off x="2432261" y="2376505"/>
        <a:ext cx="934683" cy="585376"/>
      </dsp:txXfrm>
    </dsp:sp>
    <dsp:sp modelId="{4B9EFE1F-344B-3B4B-BEC0-C24BB0FD45C7}">
      <dsp:nvSpPr>
        <dsp:cNvPr id="0" name=""/>
        <dsp:cNvSpPr/>
      </dsp:nvSpPr>
      <dsp:spPr>
        <a:xfrm>
          <a:off x="842326" y="325269"/>
          <a:ext cx="2591379" cy="2591379"/>
        </a:xfrm>
        <a:custGeom>
          <a:avLst/>
          <a:gdLst/>
          <a:ahLst/>
          <a:cxnLst/>
          <a:rect l="0" t="0" r="0" b="0"/>
          <a:pathLst>
            <a:path>
              <a:moveTo>
                <a:pt x="1553122" y="2565547"/>
              </a:moveTo>
              <a:arcTo wR="1295689" hR="1295689" stAng="4712399" swAng="137520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70E7B1-57F6-9F48-AEBB-86F812008A31}">
      <dsp:nvSpPr>
        <dsp:cNvPr id="0" name=""/>
        <dsp:cNvSpPr/>
      </dsp:nvSpPr>
      <dsp:spPr>
        <a:xfrm>
          <a:off x="877419" y="2344837"/>
          <a:ext cx="998019" cy="6487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IKT </a:t>
          </a:r>
          <a:r>
            <a:rPr lang="en-US" sz="1100" kern="1200" dirty="0" err="1" smtClean="0"/>
            <a:t>kultura</a:t>
          </a:r>
          <a:endParaRPr lang="en-US" sz="1100" kern="1200" dirty="0"/>
        </a:p>
      </dsp:txBody>
      <dsp:txXfrm>
        <a:off x="909087" y="2376505"/>
        <a:ext cx="934683" cy="585376"/>
      </dsp:txXfrm>
    </dsp:sp>
    <dsp:sp modelId="{50BF4121-C591-B64D-9AFA-05A0260B49E1}">
      <dsp:nvSpPr>
        <dsp:cNvPr id="0" name=""/>
        <dsp:cNvSpPr/>
      </dsp:nvSpPr>
      <dsp:spPr>
        <a:xfrm>
          <a:off x="842326" y="325269"/>
          <a:ext cx="2591379" cy="2591379"/>
        </a:xfrm>
        <a:custGeom>
          <a:avLst/>
          <a:gdLst/>
          <a:ahLst/>
          <a:cxnLst/>
          <a:rect l="0" t="0" r="0" b="0"/>
          <a:pathLst>
            <a:path>
              <a:moveTo>
                <a:pt x="216457" y="2012675"/>
              </a:moveTo>
              <a:arcTo wR="1295689" hR="1295689" stAng="8784121" swAng="219572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544DD-2DD6-0049-9631-8F610B330016}">
      <dsp:nvSpPr>
        <dsp:cNvPr id="0" name=""/>
        <dsp:cNvSpPr/>
      </dsp:nvSpPr>
      <dsp:spPr>
        <a:xfrm>
          <a:off x="406732" y="896212"/>
          <a:ext cx="998019" cy="6487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IKT </a:t>
          </a:r>
          <a:r>
            <a:rPr lang="en-US" sz="1100" kern="1200" dirty="0" err="1" smtClean="0"/>
            <a:t>infrastruktura</a:t>
          </a:r>
          <a:endParaRPr lang="en-US" sz="1100" kern="1200" dirty="0"/>
        </a:p>
      </dsp:txBody>
      <dsp:txXfrm>
        <a:off x="438400" y="927880"/>
        <a:ext cx="934683" cy="585376"/>
      </dsp:txXfrm>
    </dsp:sp>
    <dsp:sp modelId="{0EBD5BA7-480F-CD44-9700-C561CDE98BC3}">
      <dsp:nvSpPr>
        <dsp:cNvPr id="0" name=""/>
        <dsp:cNvSpPr/>
      </dsp:nvSpPr>
      <dsp:spPr>
        <a:xfrm>
          <a:off x="842326" y="325269"/>
          <a:ext cx="2591379" cy="2591379"/>
        </a:xfrm>
        <a:custGeom>
          <a:avLst/>
          <a:gdLst/>
          <a:ahLst/>
          <a:cxnLst/>
          <a:rect l="0" t="0" r="0" b="0"/>
          <a:pathLst>
            <a:path>
              <a:moveTo>
                <a:pt x="225828" y="564793"/>
              </a:moveTo>
              <a:arcTo wR="1295689" hR="1295689" stAng="12860380" swAng="196078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34ABC-1106-3D4D-A26B-2BEC3287B395}">
      <dsp:nvSpPr>
        <dsp:cNvPr id="0" name=""/>
        <dsp:cNvSpPr/>
      </dsp:nvSpPr>
      <dsp:spPr>
        <a:xfrm>
          <a:off x="1639006" y="913"/>
          <a:ext cx="998019" cy="6487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Vodstvo</a:t>
          </a:r>
          <a:r>
            <a:rPr lang="en-US" sz="1100" kern="1200" dirty="0" smtClean="0"/>
            <a:t>, </a:t>
          </a:r>
          <a:r>
            <a:rPr lang="en-US" sz="1100" kern="1200" dirty="0" err="1" smtClean="0"/>
            <a:t>planiranje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i</a:t>
          </a:r>
          <a:r>
            <a:rPr lang="en-US" sz="1100" kern="1200" dirty="0" smtClean="0"/>
            <a:t>  </a:t>
          </a:r>
          <a:r>
            <a:rPr lang="en-US" sz="1100" kern="1200" dirty="0" err="1" smtClean="0"/>
            <a:t>upravljanje</a:t>
          </a:r>
          <a:endParaRPr lang="en-US" sz="1100" kern="1200" dirty="0"/>
        </a:p>
      </dsp:txBody>
      <dsp:txXfrm>
        <a:off x="1670674" y="32581"/>
        <a:ext cx="934683" cy="585376"/>
      </dsp:txXfrm>
    </dsp:sp>
    <dsp:sp modelId="{847EC4DD-2169-F54C-81BE-8219786343BD}">
      <dsp:nvSpPr>
        <dsp:cNvPr id="0" name=""/>
        <dsp:cNvSpPr/>
      </dsp:nvSpPr>
      <dsp:spPr>
        <a:xfrm>
          <a:off x="842326" y="325269"/>
          <a:ext cx="2591379" cy="2591379"/>
        </a:xfrm>
        <a:custGeom>
          <a:avLst/>
          <a:gdLst/>
          <a:ahLst/>
          <a:cxnLst/>
          <a:rect l="0" t="0" r="0" b="0"/>
          <a:pathLst>
            <a:path>
              <a:moveTo>
                <a:pt x="1801550" y="102829"/>
              </a:moveTo>
              <a:arcTo wR="1295689" hR="1295689" stAng="17578832" swAng="196078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1ED231-EFF1-764B-8030-F04CA81BBD01}">
      <dsp:nvSpPr>
        <dsp:cNvPr id="0" name=""/>
        <dsp:cNvSpPr/>
      </dsp:nvSpPr>
      <dsp:spPr>
        <a:xfrm>
          <a:off x="2871280" y="896212"/>
          <a:ext cx="998019" cy="6487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IKT u </a:t>
          </a:r>
          <a:r>
            <a:rPr lang="en-US" sz="1100" kern="1200" dirty="0" err="1" smtClean="0"/>
            <a:t>učenju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poučavanju</a:t>
          </a:r>
          <a:endParaRPr lang="en-US" sz="1100" kern="1200" dirty="0"/>
        </a:p>
      </dsp:txBody>
      <dsp:txXfrm>
        <a:off x="2902948" y="927880"/>
        <a:ext cx="934683" cy="585376"/>
      </dsp:txXfrm>
    </dsp:sp>
    <dsp:sp modelId="{071E9511-15BD-FA4F-8EC9-84D55895D4B9}">
      <dsp:nvSpPr>
        <dsp:cNvPr id="0" name=""/>
        <dsp:cNvSpPr/>
      </dsp:nvSpPr>
      <dsp:spPr>
        <a:xfrm>
          <a:off x="842326" y="325269"/>
          <a:ext cx="2591379" cy="2591379"/>
        </a:xfrm>
        <a:custGeom>
          <a:avLst/>
          <a:gdLst/>
          <a:ahLst/>
          <a:cxnLst/>
          <a:rect l="0" t="0" r="0" b="0"/>
          <a:pathLst>
            <a:path>
              <a:moveTo>
                <a:pt x="2589606" y="1227936"/>
              </a:moveTo>
              <a:arcTo wR="1295689" hR="1295689" stAng="21420153" swAng="219572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EDFF9C-CF53-8E45-B81E-B5689F8872E2}">
      <dsp:nvSpPr>
        <dsp:cNvPr id="0" name=""/>
        <dsp:cNvSpPr/>
      </dsp:nvSpPr>
      <dsp:spPr>
        <a:xfrm>
          <a:off x="2400593" y="2344837"/>
          <a:ext cx="998019" cy="6487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Razvoj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digitalnih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kompetencija</a:t>
          </a:r>
          <a:endParaRPr lang="en-US" sz="1100" kern="1200" dirty="0"/>
        </a:p>
      </dsp:txBody>
      <dsp:txXfrm>
        <a:off x="2432261" y="2376505"/>
        <a:ext cx="934683" cy="585376"/>
      </dsp:txXfrm>
    </dsp:sp>
    <dsp:sp modelId="{4B9EFE1F-344B-3B4B-BEC0-C24BB0FD45C7}">
      <dsp:nvSpPr>
        <dsp:cNvPr id="0" name=""/>
        <dsp:cNvSpPr/>
      </dsp:nvSpPr>
      <dsp:spPr>
        <a:xfrm>
          <a:off x="842326" y="325269"/>
          <a:ext cx="2591379" cy="2591379"/>
        </a:xfrm>
        <a:custGeom>
          <a:avLst/>
          <a:gdLst/>
          <a:ahLst/>
          <a:cxnLst/>
          <a:rect l="0" t="0" r="0" b="0"/>
          <a:pathLst>
            <a:path>
              <a:moveTo>
                <a:pt x="1553122" y="2565547"/>
              </a:moveTo>
              <a:arcTo wR="1295689" hR="1295689" stAng="4712399" swAng="137520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70E7B1-57F6-9F48-AEBB-86F812008A31}">
      <dsp:nvSpPr>
        <dsp:cNvPr id="0" name=""/>
        <dsp:cNvSpPr/>
      </dsp:nvSpPr>
      <dsp:spPr>
        <a:xfrm>
          <a:off x="877419" y="2344837"/>
          <a:ext cx="998019" cy="6487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IKT </a:t>
          </a:r>
          <a:r>
            <a:rPr lang="en-US" sz="1100" kern="1200" dirty="0" err="1" smtClean="0"/>
            <a:t>kultura</a:t>
          </a:r>
          <a:endParaRPr lang="en-US" sz="1100" kern="1200" dirty="0"/>
        </a:p>
      </dsp:txBody>
      <dsp:txXfrm>
        <a:off x="909087" y="2376505"/>
        <a:ext cx="934683" cy="585376"/>
      </dsp:txXfrm>
    </dsp:sp>
    <dsp:sp modelId="{50BF4121-C591-B64D-9AFA-05A0260B49E1}">
      <dsp:nvSpPr>
        <dsp:cNvPr id="0" name=""/>
        <dsp:cNvSpPr/>
      </dsp:nvSpPr>
      <dsp:spPr>
        <a:xfrm>
          <a:off x="842326" y="325269"/>
          <a:ext cx="2591379" cy="2591379"/>
        </a:xfrm>
        <a:custGeom>
          <a:avLst/>
          <a:gdLst/>
          <a:ahLst/>
          <a:cxnLst/>
          <a:rect l="0" t="0" r="0" b="0"/>
          <a:pathLst>
            <a:path>
              <a:moveTo>
                <a:pt x="216457" y="2012675"/>
              </a:moveTo>
              <a:arcTo wR="1295689" hR="1295689" stAng="8784121" swAng="219572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544DD-2DD6-0049-9631-8F610B330016}">
      <dsp:nvSpPr>
        <dsp:cNvPr id="0" name=""/>
        <dsp:cNvSpPr/>
      </dsp:nvSpPr>
      <dsp:spPr>
        <a:xfrm>
          <a:off x="406732" y="896212"/>
          <a:ext cx="998019" cy="6487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IKT </a:t>
          </a:r>
          <a:r>
            <a:rPr lang="en-US" sz="1100" kern="1200" dirty="0" err="1" smtClean="0"/>
            <a:t>infrastruktura</a:t>
          </a:r>
          <a:endParaRPr lang="en-US" sz="1100" kern="1200" dirty="0"/>
        </a:p>
      </dsp:txBody>
      <dsp:txXfrm>
        <a:off x="438400" y="927880"/>
        <a:ext cx="934683" cy="585376"/>
      </dsp:txXfrm>
    </dsp:sp>
    <dsp:sp modelId="{0EBD5BA7-480F-CD44-9700-C561CDE98BC3}">
      <dsp:nvSpPr>
        <dsp:cNvPr id="0" name=""/>
        <dsp:cNvSpPr/>
      </dsp:nvSpPr>
      <dsp:spPr>
        <a:xfrm>
          <a:off x="842326" y="325269"/>
          <a:ext cx="2591379" cy="2591379"/>
        </a:xfrm>
        <a:custGeom>
          <a:avLst/>
          <a:gdLst/>
          <a:ahLst/>
          <a:cxnLst/>
          <a:rect l="0" t="0" r="0" b="0"/>
          <a:pathLst>
            <a:path>
              <a:moveTo>
                <a:pt x="225828" y="564793"/>
              </a:moveTo>
              <a:arcTo wR="1295689" hR="1295689" stAng="12860380" swAng="196078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34ABC-1106-3D4D-A26B-2BEC3287B395}">
      <dsp:nvSpPr>
        <dsp:cNvPr id="0" name=""/>
        <dsp:cNvSpPr/>
      </dsp:nvSpPr>
      <dsp:spPr>
        <a:xfrm>
          <a:off x="1639006" y="913"/>
          <a:ext cx="998019" cy="6487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Vodstvo</a:t>
          </a:r>
          <a:r>
            <a:rPr lang="en-US" sz="1100" kern="1200" dirty="0" smtClean="0"/>
            <a:t>, </a:t>
          </a:r>
          <a:r>
            <a:rPr lang="en-US" sz="1100" kern="1200" dirty="0" err="1" smtClean="0"/>
            <a:t>planiranje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i</a:t>
          </a:r>
          <a:r>
            <a:rPr lang="en-US" sz="1100" kern="1200" dirty="0" smtClean="0"/>
            <a:t>  </a:t>
          </a:r>
          <a:r>
            <a:rPr lang="en-US" sz="1100" kern="1200" dirty="0" err="1" smtClean="0"/>
            <a:t>upravljanje</a:t>
          </a:r>
          <a:endParaRPr lang="en-US" sz="1100" kern="1200" dirty="0"/>
        </a:p>
      </dsp:txBody>
      <dsp:txXfrm>
        <a:off x="1670674" y="32581"/>
        <a:ext cx="934683" cy="585376"/>
      </dsp:txXfrm>
    </dsp:sp>
    <dsp:sp modelId="{847EC4DD-2169-F54C-81BE-8219786343BD}">
      <dsp:nvSpPr>
        <dsp:cNvPr id="0" name=""/>
        <dsp:cNvSpPr/>
      </dsp:nvSpPr>
      <dsp:spPr>
        <a:xfrm>
          <a:off x="842326" y="325269"/>
          <a:ext cx="2591379" cy="2591379"/>
        </a:xfrm>
        <a:custGeom>
          <a:avLst/>
          <a:gdLst/>
          <a:ahLst/>
          <a:cxnLst/>
          <a:rect l="0" t="0" r="0" b="0"/>
          <a:pathLst>
            <a:path>
              <a:moveTo>
                <a:pt x="1801550" y="102829"/>
              </a:moveTo>
              <a:arcTo wR="1295689" hR="1295689" stAng="17578832" swAng="196078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1ED231-EFF1-764B-8030-F04CA81BBD01}">
      <dsp:nvSpPr>
        <dsp:cNvPr id="0" name=""/>
        <dsp:cNvSpPr/>
      </dsp:nvSpPr>
      <dsp:spPr>
        <a:xfrm>
          <a:off x="2871280" y="896212"/>
          <a:ext cx="998019" cy="6487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IKT u </a:t>
          </a:r>
          <a:r>
            <a:rPr lang="en-US" sz="1100" kern="1200" dirty="0" err="1" smtClean="0"/>
            <a:t>učenju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poučavanju</a:t>
          </a:r>
          <a:endParaRPr lang="en-US" sz="1100" kern="1200" dirty="0"/>
        </a:p>
      </dsp:txBody>
      <dsp:txXfrm>
        <a:off x="2902948" y="927880"/>
        <a:ext cx="934683" cy="585376"/>
      </dsp:txXfrm>
    </dsp:sp>
    <dsp:sp modelId="{071E9511-15BD-FA4F-8EC9-84D55895D4B9}">
      <dsp:nvSpPr>
        <dsp:cNvPr id="0" name=""/>
        <dsp:cNvSpPr/>
      </dsp:nvSpPr>
      <dsp:spPr>
        <a:xfrm>
          <a:off x="842326" y="325269"/>
          <a:ext cx="2591379" cy="2591379"/>
        </a:xfrm>
        <a:custGeom>
          <a:avLst/>
          <a:gdLst/>
          <a:ahLst/>
          <a:cxnLst/>
          <a:rect l="0" t="0" r="0" b="0"/>
          <a:pathLst>
            <a:path>
              <a:moveTo>
                <a:pt x="2589606" y="1227936"/>
              </a:moveTo>
              <a:arcTo wR="1295689" hR="1295689" stAng="21420153" swAng="219572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EDFF9C-CF53-8E45-B81E-B5689F8872E2}">
      <dsp:nvSpPr>
        <dsp:cNvPr id="0" name=""/>
        <dsp:cNvSpPr/>
      </dsp:nvSpPr>
      <dsp:spPr>
        <a:xfrm>
          <a:off x="2400593" y="2344837"/>
          <a:ext cx="998019" cy="6487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Razvoj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digitalnih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kompetencija</a:t>
          </a:r>
          <a:endParaRPr lang="en-US" sz="1100" kern="1200" dirty="0"/>
        </a:p>
      </dsp:txBody>
      <dsp:txXfrm>
        <a:off x="2432261" y="2376505"/>
        <a:ext cx="934683" cy="585376"/>
      </dsp:txXfrm>
    </dsp:sp>
    <dsp:sp modelId="{4B9EFE1F-344B-3B4B-BEC0-C24BB0FD45C7}">
      <dsp:nvSpPr>
        <dsp:cNvPr id="0" name=""/>
        <dsp:cNvSpPr/>
      </dsp:nvSpPr>
      <dsp:spPr>
        <a:xfrm>
          <a:off x="842326" y="325269"/>
          <a:ext cx="2591379" cy="2591379"/>
        </a:xfrm>
        <a:custGeom>
          <a:avLst/>
          <a:gdLst/>
          <a:ahLst/>
          <a:cxnLst/>
          <a:rect l="0" t="0" r="0" b="0"/>
          <a:pathLst>
            <a:path>
              <a:moveTo>
                <a:pt x="1553122" y="2565547"/>
              </a:moveTo>
              <a:arcTo wR="1295689" hR="1295689" stAng="4712399" swAng="137520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70E7B1-57F6-9F48-AEBB-86F812008A31}">
      <dsp:nvSpPr>
        <dsp:cNvPr id="0" name=""/>
        <dsp:cNvSpPr/>
      </dsp:nvSpPr>
      <dsp:spPr>
        <a:xfrm>
          <a:off x="877419" y="2344837"/>
          <a:ext cx="998019" cy="6487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IKT </a:t>
          </a:r>
          <a:r>
            <a:rPr lang="en-US" sz="1100" kern="1200" dirty="0" err="1" smtClean="0"/>
            <a:t>kultura</a:t>
          </a:r>
          <a:endParaRPr lang="en-US" sz="1100" kern="1200" dirty="0"/>
        </a:p>
      </dsp:txBody>
      <dsp:txXfrm>
        <a:off x="909087" y="2376505"/>
        <a:ext cx="934683" cy="585376"/>
      </dsp:txXfrm>
    </dsp:sp>
    <dsp:sp modelId="{50BF4121-C591-B64D-9AFA-05A0260B49E1}">
      <dsp:nvSpPr>
        <dsp:cNvPr id="0" name=""/>
        <dsp:cNvSpPr/>
      </dsp:nvSpPr>
      <dsp:spPr>
        <a:xfrm>
          <a:off x="842326" y="325269"/>
          <a:ext cx="2591379" cy="2591379"/>
        </a:xfrm>
        <a:custGeom>
          <a:avLst/>
          <a:gdLst/>
          <a:ahLst/>
          <a:cxnLst/>
          <a:rect l="0" t="0" r="0" b="0"/>
          <a:pathLst>
            <a:path>
              <a:moveTo>
                <a:pt x="216457" y="2012675"/>
              </a:moveTo>
              <a:arcTo wR="1295689" hR="1295689" stAng="8784121" swAng="219572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544DD-2DD6-0049-9631-8F610B330016}">
      <dsp:nvSpPr>
        <dsp:cNvPr id="0" name=""/>
        <dsp:cNvSpPr/>
      </dsp:nvSpPr>
      <dsp:spPr>
        <a:xfrm>
          <a:off x="406732" y="896212"/>
          <a:ext cx="998019" cy="6487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IKT </a:t>
          </a:r>
          <a:r>
            <a:rPr lang="en-US" sz="1100" kern="1200" dirty="0" err="1" smtClean="0"/>
            <a:t>infrastruktura</a:t>
          </a:r>
          <a:endParaRPr lang="en-US" sz="1100" kern="1200" dirty="0"/>
        </a:p>
      </dsp:txBody>
      <dsp:txXfrm>
        <a:off x="438400" y="927880"/>
        <a:ext cx="934683" cy="585376"/>
      </dsp:txXfrm>
    </dsp:sp>
    <dsp:sp modelId="{0EBD5BA7-480F-CD44-9700-C561CDE98BC3}">
      <dsp:nvSpPr>
        <dsp:cNvPr id="0" name=""/>
        <dsp:cNvSpPr/>
      </dsp:nvSpPr>
      <dsp:spPr>
        <a:xfrm>
          <a:off x="842326" y="325269"/>
          <a:ext cx="2591379" cy="2591379"/>
        </a:xfrm>
        <a:custGeom>
          <a:avLst/>
          <a:gdLst/>
          <a:ahLst/>
          <a:cxnLst/>
          <a:rect l="0" t="0" r="0" b="0"/>
          <a:pathLst>
            <a:path>
              <a:moveTo>
                <a:pt x="225828" y="564793"/>
              </a:moveTo>
              <a:arcTo wR="1295689" hR="1295689" stAng="12860380" swAng="196078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B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B0125-5B99-4933-BFEF-4E299BAEF42F}" type="datetimeFigureOut">
              <a:rPr lang="hr-BA" smtClean="0"/>
              <a:t>10.11.2016.</a:t>
            </a:fld>
            <a:endParaRPr lang="hr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BA910-01D1-43D5-9464-77BF3255C243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4025292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99BF2-1460-0F4E-80E1-9230D7C83097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53989-96E3-5244-8094-B0B26611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79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BA940-A1A5-DC49-9612-745000AABF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02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BA940-A1A5-DC49-9612-745000AABF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36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Vidimo</a:t>
            </a:r>
            <a:r>
              <a:rPr lang="en-US" dirty="0" smtClean="0"/>
              <a:t> se </a:t>
            </a:r>
            <a:r>
              <a:rPr lang="en-US" dirty="0" err="1" smtClean="0"/>
              <a:t>ponovo</a:t>
            </a:r>
            <a:r>
              <a:rPr lang="en-US" dirty="0" smtClean="0"/>
              <a:t> </a:t>
            </a:r>
            <a:r>
              <a:rPr lang="en-US" dirty="0" err="1" smtClean="0"/>
              <a:t>pred</a:t>
            </a:r>
            <a:r>
              <a:rPr lang="en-US" dirty="0" smtClean="0"/>
              <a:t> </a:t>
            </a:r>
            <a:r>
              <a:rPr lang="en-US" dirty="0" err="1" smtClean="0"/>
              <a:t>kraj</a:t>
            </a:r>
            <a:r>
              <a:rPr lang="en-US" dirty="0" smtClean="0"/>
              <a:t> </a:t>
            </a:r>
            <a:r>
              <a:rPr lang="en-US" dirty="0" err="1" smtClean="0"/>
              <a:t>projekta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ćemo</a:t>
            </a:r>
            <a:r>
              <a:rPr lang="en-US" dirty="0" smtClean="0"/>
              <a:t> </a:t>
            </a:r>
            <a:r>
              <a:rPr lang="en-US" dirty="0" err="1" smtClean="0"/>
              <a:t>vidjeti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promjenu</a:t>
            </a:r>
            <a:r>
              <a:rPr lang="en-US" smtClean="0"/>
              <a:t>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BA940-A1A5-DC49-9612-745000AABF4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4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547937"/>
            <a:ext cx="9144000" cy="774784"/>
          </a:xfrm>
        </p:spPr>
        <p:txBody>
          <a:bodyPr anchor="b">
            <a:normAutofit/>
          </a:bodyPr>
          <a:lstStyle>
            <a:lvl1pPr algn="r">
              <a:defRPr sz="32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414796"/>
            <a:ext cx="9144000" cy="432551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4708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10.11.2016.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0992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10.11.2016.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0759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10.11.2016.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174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631" y="4864937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147" y="659541"/>
            <a:ext cx="1719154" cy="225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631" y="4864937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12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87" y="1325521"/>
            <a:ext cx="10515600" cy="528136"/>
          </a:xfrm>
        </p:spPr>
        <p:txBody>
          <a:bodyPr anchor="b">
            <a:normAutofit/>
          </a:bodyPr>
          <a:lstStyle>
            <a:lvl1pPr>
              <a:defRPr sz="320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2210260"/>
            <a:ext cx="10515600" cy="273375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10.11.2016.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5" y="5999747"/>
            <a:ext cx="1873546" cy="61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7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10.11.2016.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847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10.11.2016.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765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10.11.2016.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284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10.11.2016.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786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10.11.2016.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528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BA5A5-2AD9-4520-91CD-440CA45FCE21}" type="datetimeFigureOut">
              <a:rPr lang="hr-HR" smtClean="0"/>
              <a:t>10.11.2016.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630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2.em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talna-zrelost.carnet.hr/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na-zrelost.carnet.hr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digitalna-zrelost.carnet.hr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8084" y="5170915"/>
            <a:ext cx="5542547" cy="796748"/>
          </a:xfrm>
        </p:spPr>
        <p:txBody>
          <a:bodyPr>
            <a:normAutofit/>
          </a:bodyPr>
          <a:lstStyle/>
          <a:p>
            <a:r>
              <a:rPr lang="hr-HR" sz="11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Projekt je </a:t>
            </a:r>
            <a:r>
              <a:rPr lang="en-US" sz="1100" dirty="0" err="1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sufinancirala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Europska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unija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iz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 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Europskog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socijalnog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fonda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hr-HR" sz="11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Više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informacija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o EU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fondovima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možete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pronaći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na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:  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www.strukturnifondovi.hr</a:t>
            </a:r>
            <a:endParaRPr lang="hr-HR" sz="11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094" y="679890"/>
            <a:ext cx="2458537" cy="2834657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5129463" y="6063057"/>
            <a:ext cx="6857998" cy="25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b="1" i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Sadržaj ovog materijala isključiva je odgovornost Hrvatske akademske i istraživačke mreže - CARNet.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770566" y="4127682"/>
            <a:ext cx="3945604" cy="828687"/>
            <a:chOff x="5728574" y="4498360"/>
            <a:chExt cx="3168707" cy="6655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56" r="21700"/>
            <a:stretch/>
          </p:blipFill>
          <p:spPr>
            <a:xfrm>
              <a:off x="8084578" y="4498360"/>
              <a:ext cx="812703" cy="6655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134"/>
            <a:stretch/>
          </p:blipFill>
          <p:spPr>
            <a:xfrm>
              <a:off x="5728574" y="4498360"/>
              <a:ext cx="2388732" cy="6655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109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dirty="0" smtClean="0"/>
              <a:t>O OKVIRU DIGITALNE ZRELOSTI</a:t>
            </a:r>
            <a:endParaRPr lang="hr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2002645"/>
            <a:ext cx="10515600" cy="661042"/>
          </a:xfrm>
        </p:spPr>
        <p:txBody>
          <a:bodyPr/>
          <a:lstStyle/>
          <a:p>
            <a:pPr algn="ctr"/>
            <a:r>
              <a:rPr lang="hr-HR" sz="1800" dirty="0" smtClean="0"/>
              <a:t>Namijenjen </a:t>
            </a:r>
            <a:r>
              <a:rPr lang="hr-HR" sz="1800" dirty="0"/>
              <a:t>je osnovnim i srednjim školama u RH s ciljem procjene njihove razine zrelosti te ispitivanja mogućeg napretka u integraciji i efikasnom korištenju digitalnih tehnologija </a:t>
            </a:r>
            <a:endParaRPr lang="hr-HR" sz="1800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79733945"/>
              </p:ext>
            </p:extLst>
          </p:nvPr>
        </p:nvGraphicFramePr>
        <p:xfrm>
          <a:off x="6334539" y="2859238"/>
          <a:ext cx="5694016" cy="303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67147" y="4055167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područja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38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elemenata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9179170"/>
              </p:ext>
            </p:extLst>
          </p:nvPr>
        </p:nvGraphicFramePr>
        <p:xfrm>
          <a:off x="1036983" y="3006658"/>
          <a:ext cx="6263860" cy="2469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 rot="1314990">
            <a:off x="9242391" y="3123451"/>
            <a:ext cx="1654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FOI</a:t>
            </a:r>
            <a:endParaRPr lang="en-US" sz="36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Striped Right Arrow 8"/>
          <p:cNvSpPr/>
          <p:nvPr/>
        </p:nvSpPr>
        <p:spPr>
          <a:xfrm>
            <a:off x="6162470" y="2907564"/>
            <a:ext cx="1033669" cy="2751114"/>
          </a:xfrm>
          <a:prstGeom prst="striped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dirty="0">
                <a:latin typeface="Arial" charset="0"/>
                <a:ea typeface="Arial" charset="0"/>
                <a:cs typeface="Arial" charset="0"/>
              </a:rPr>
              <a:t>RAZVOJ </a:t>
            </a:r>
            <a:r>
              <a:rPr lang="hr-BA" dirty="0" smtClean="0">
                <a:latin typeface="Arial" charset="0"/>
                <a:ea typeface="Arial" charset="0"/>
                <a:cs typeface="Arial" charset="0"/>
              </a:rPr>
              <a:t>OKVIRA DIGITALNE ZRELOSTI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hr-HR" sz="2400" b="1" u="sng" dirty="0">
                <a:solidFill>
                  <a:srgbClr val="0070C0"/>
                </a:solidFill>
              </a:rPr>
              <a:t>Prva faza: </a:t>
            </a:r>
            <a:r>
              <a:rPr lang="hr-HR" sz="2400" dirty="0"/>
              <a:t>kvalitativna analiza postojećih okvira za procjenu digitalne zrelosti s ciljem odabira onih okvira koji ispunjavaju uvjete potrebne za razvoj okvira za procjenu digitalne zrelosti osnovnih i srednjih škola u Hrvatskoj </a:t>
            </a:r>
          </a:p>
          <a:p>
            <a:r>
              <a:rPr lang="hr-HR" sz="2400" dirty="0"/>
              <a:t>Odabrana su dva okvira koja su činila osnovicu za stvaranje Okvira za digitalnu zrelost škola: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70C0"/>
                </a:solidFill>
              </a:rPr>
              <a:t>DigCompOrg</a:t>
            </a:r>
            <a:r>
              <a:rPr lang="hr-HR" sz="2200" dirty="0"/>
              <a:t>, europski priznati okvir za digitalnu zrelost obrazovnih institucija i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0070C0"/>
                </a:solidFill>
              </a:rPr>
              <a:t>eLearning Roadmap</a:t>
            </a:r>
            <a:r>
              <a:rPr lang="hr-HR" sz="2200" dirty="0"/>
              <a:t>, </a:t>
            </a:r>
            <a:r>
              <a:rPr lang="hr-HR" sz="2200" dirty="0" smtClean="0"/>
              <a:t>okvir (instrument) </a:t>
            </a:r>
            <a:r>
              <a:rPr lang="hr-HR" sz="2200" dirty="0"/>
              <a:t>koji se vrlo uspješno koristi u Irskoj u svrhu certificiranja digitalno zrelih škola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434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1" y="304529"/>
            <a:ext cx="12156478" cy="6248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015" y="5254925"/>
            <a:ext cx="583437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9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dirty="0">
                <a:latin typeface="Arial" charset="0"/>
                <a:ea typeface="Arial" charset="0"/>
                <a:cs typeface="Arial" charset="0"/>
              </a:rPr>
              <a:t>RAZVOJ OKVIRA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2168769"/>
            <a:ext cx="10515600" cy="3094893"/>
          </a:xfrm>
        </p:spPr>
        <p:txBody>
          <a:bodyPr>
            <a:normAutofit fontScale="85000" lnSpcReduction="20000"/>
          </a:bodyPr>
          <a:lstStyle/>
          <a:p>
            <a:r>
              <a:rPr lang="hr-HR" sz="1900" b="1" u="sng" dirty="0">
                <a:solidFill>
                  <a:srgbClr val="0070C0"/>
                </a:solidFill>
              </a:rPr>
              <a:t>Druga faza:</a:t>
            </a:r>
            <a:r>
              <a:rPr lang="hr-HR" sz="1900" b="1" dirty="0">
                <a:solidFill>
                  <a:srgbClr val="0070C0"/>
                </a:solidFill>
              </a:rPr>
              <a:t> </a:t>
            </a:r>
            <a:r>
              <a:rPr lang="hr-HR" sz="1900" dirty="0"/>
              <a:t>prva inačica okvira razvijena temeljem dva poznata europska modela, ekspertnog znanja, fokus grupa i rezultata kvalitativne analize</a:t>
            </a:r>
          </a:p>
          <a:p>
            <a:r>
              <a:rPr lang="hr-HR" sz="1900" b="1" u="sng" dirty="0">
                <a:solidFill>
                  <a:srgbClr val="0070C0"/>
                </a:solidFill>
              </a:rPr>
              <a:t>Treća faza:</a:t>
            </a:r>
            <a:r>
              <a:rPr lang="hr-HR" sz="1900" b="1" dirty="0">
                <a:solidFill>
                  <a:srgbClr val="0070C0"/>
                </a:solidFill>
              </a:rPr>
              <a:t> </a:t>
            </a:r>
            <a:r>
              <a:rPr lang="hr-HR" sz="1900" dirty="0"/>
              <a:t>prilagođavanje okvira hrvatskom obrazovnom kontekstu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1900" dirty="0">
                <a:latin typeface="Arial" panose="020B0604020202020204" pitchFamily="34" charset="0"/>
                <a:cs typeface="Arial" panose="020B0604020202020204" pitchFamily="34" charset="0"/>
              </a:rPr>
              <a:t>metodom sortiranja karata i radom u fokus grupi okvir </a:t>
            </a:r>
            <a:r>
              <a:rPr lang="hr-H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dopuna elementima </a:t>
            </a:r>
            <a:r>
              <a:rPr lang="hr-HR" sz="1900" dirty="0">
                <a:latin typeface="Arial" panose="020B0604020202020204" pitchFamily="34" charset="0"/>
                <a:cs typeface="Arial" panose="020B0604020202020204" pitchFamily="34" charset="0"/>
              </a:rPr>
              <a:t>koji opisuju specifičnosti hrvatskog obrazovnog sustava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1900" dirty="0">
                <a:latin typeface="Arial" panose="020B0604020202020204" pitchFamily="34" charset="0"/>
                <a:cs typeface="Arial" panose="020B0604020202020204" pitchFamily="34" charset="0"/>
              </a:rPr>
              <a:t>polustrukturirani intervju s ravnateljima i drugim predstavnicima hrvatskog školskog sustava kako bi se elementi što bolje prilagodili hrvatskoj praksi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definirane razine </a:t>
            </a:r>
            <a:r>
              <a:rPr lang="hr-HR" sz="1900" dirty="0">
                <a:latin typeface="Arial" panose="020B0604020202020204" pitchFamily="34" charset="0"/>
                <a:cs typeface="Arial" panose="020B0604020202020204" pitchFamily="34" charset="0"/>
              </a:rPr>
              <a:t>zrelosti i svi elementi u okviru </a:t>
            </a:r>
            <a:r>
              <a:rPr lang="hr-H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r-HR" sz="1900" dirty="0">
                <a:latin typeface="Arial" panose="020B0604020202020204" pitchFamily="34" charset="0"/>
                <a:cs typeface="Arial" panose="020B0604020202020204" pitchFamily="34" charset="0"/>
              </a:rPr>
              <a:t>5 razina zrelosti</a:t>
            </a:r>
          </a:p>
          <a:p>
            <a:r>
              <a:rPr lang="hr-HR" sz="1900" b="1" u="sng" dirty="0">
                <a:solidFill>
                  <a:srgbClr val="0070C0"/>
                </a:solidFill>
              </a:rPr>
              <a:t>Četvrta faza:</a:t>
            </a:r>
            <a:r>
              <a:rPr lang="hr-HR" sz="1900" b="1" dirty="0">
                <a:solidFill>
                  <a:srgbClr val="0070C0"/>
                </a:solidFill>
              </a:rPr>
              <a:t> </a:t>
            </a:r>
            <a:r>
              <a:rPr lang="hr-HR" sz="1900" dirty="0"/>
              <a:t>matematičko modeliranje – rubrika – upitnik, razvoj metrike za izračun razine zrelosti škola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1900" dirty="0">
                <a:latin typeface="Arial" panose="020B0604020202020204" pitchFamily="34" charset="0"/>
                <a:cs typeface="Arial" panose="020B0604020202020204" pitchFamily="34" charset="0"/>
              </a:rPr>
              <a:t>pregled i revidiranje elemenata po svim razinama zrelosti na temelju strukturirane diskusije s predstavnicima CARNet-a i ravnateljima nekoliko škola u RH</a:t>
            </a:r>
          </a:p>
          <a:p>
            <a:r>
              <a:rPr lang="hr-HR" sz="1900" b="1" u="sng" dirty="0">
                <a:solidFill>
                  <a:srgbClr val="0070C0"/>
                </a:solidFill>
              </a:rPr>
              <a:t>Peta faza:</a:t>
            </a:r>
            <a:r>
              <a:rPr lang="hr-HR" sz="1900" b="1" dirty="0">
                <a:solidFill>
                  <a:srgbClr val="0070C0"/>
                </a:solidFill>
              </a:rPr>
              <a:t> </a:t>
            </a:r>
            <a:r>
              <a:rPr lang="hr-HR" sz="1900" dirty="0"/>
              <a:t>završna inačica Okvira i prijedlog mjernog instrumenta za procjenu digitalne zrelosti </a:t>
            </a:r>
            <a:r>
              <a:rPr lang="hr-HR" sz="1900" dirty="0" smtClean="0"/>
              <a:t>škola </a:t>
            </a:r>
            <a:r>
              <a:rPr lang="hr-HR" sz="1900" dirty="0"/>
              <a:t>(upitnik za samoprocjenu digitalne </a:t>
            </a:r>
            <a:r>
              <a:rPr lang="hr-HR" sz="1900" dirty="0" smtClean="0"/>
              <a:t>zrelosti i upitnik za vanjsku procjenu te sustava za unos i prikaz rezultata)</a:t>
            </a:r>
            <a:endParaRPr lang="hr-HR" sz="19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7814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dirty="0" smtClean="0">
                <a:latin typeface="Arial" charset="0"/>
                <a:ea typeface="Arial" charset="0"/>
                <a:cs typeface="Arial" charset="0"/>
              </a:rPr>
              <a:t>RAZVOJ OKVIRA</a:t>
            </a:r>
            <a:endParaRPr lang="hr-BA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27718" y="557350"/>
            <a:ext cx="12427" cy="565032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001752" y="1191738"/>
            <a:ext cx="276784" cy="281204"/>
          </a:xfrm>
          <a:prstGeom prst="ellipse">
            <a:avLst/>
          </a:prstGeom>
          <a:solidFill>
            <a:srgbClr val="F6AC19"/>
          </a:solidFill>
          <a:ln w="101600" cmpd="dbl">
            <a:solidFill>
              <a:srgbClr val="F6AC1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17704" y="2987073"/>
            <a:ext cx="276784" cy="281204"/>
          </a:xfrm>
          <a:prstGeom prst="ellipse">
            <a:avLst/>
          </a:prstGeom>
          <a:solidFill>
            <a:srgbClr val="CE003D"/>
          </a:solidFill>
          <a:ln w="101600" cmpd="dbl">
            <a:solidFill>
              <a:srgbClr val="CE003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006311" y="3727487"/>
            <a:ext cx="276784" cy="281204"/>
          </a:xfrm>
          <a:prstGeom prst="ellipse">
            <a:avLst/>
          </a:prstGeom>
          <a:solidFill>
            <a:srgbClr val="CE003D"/>
          </a:solidFill>
          <a:ln w="101600" cmpd="dbl">
            <a:solidFill>
              <a:srgbClr val="CE003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05703" y="4755980"/>
            <a:ext cx="276784" cy="281204"/>
          </a:xfrm>
          <a:prstGeom prst="ellipse">
            <a:avLst/>
          </a:prstGeom>
          <a:solidFill>
            <a:srgbClr val="F6AC19"/>
          </a:solidFill>
          <a:ln w="101600" cmpd="dbl">
            <a:solidFill>
              <a:srgbClr val="F6AC1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56551" y="2892950"/>
            <a:ext cx="3150693" cy="489561"/>
            <a:chOff x="2101796" y="2563627"/>
            <a:chExt cx="3535400" cy="952107"/>
          </a:xfrm>
          <a:solidFill>
            <a:srgbClr val="CE003D"/>
          </a:solidFill>
        </p:grpSpPr>
        <p:sp>
          <p:nvSpPr>
            <p:cNvPr id="12" name="Isosceles Triangle 7"/>
            <p:cNvSpPr/>
            <p:nvPr/>
          </p:nvSpPr>
          <p:spPr>
            <a:xfrm rot="5400000">
              <a:off x="5328846" y="2904482"/>
              <a:ext cx="346303" cy="27039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01796" y="2563627"/>
              <a:ext cx="3337089" cy="9521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73672" y="4660383"/>
            <a:ext cx="3150704" cy="509321"/>
            <a:chOff x="2101796" y="4820292"/>
            <a:chExt cx="3535411" cy="952107"/>
          </a:xfrm>
          <a:solidFill>
            <a:srgbClr val="F6AC19"/>
          </a:solidFill>
        </p:grpSpPr>
        <p:sp>
          <p:nvSpPr>
            <p:cNvPr id="15" name="Isosceles Triangle 10"/>
            <p:cNvSpPr/>
            <p:nvPr/>
          </p:nvSpPr>
          <p:spPr>
            <a:xfrm rot="5400000">
              <a:off x="5328857" y="5185919"/>
              <a:ext cx="346304" cy="27039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01796" y="4820292"/>
              <a:ext cx="3337089" cy="9521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29107" y="951081"/>
            <a:ext cx="3639194" cy="779036"/>
            <a:chOff x="6548234" y="1632125"/>
            <a:chExt cx="3535400" cy="952107"/>
          </a:xfrm>
          <a:solidFill>
            <a:srgbClr val="F6AC19"/>
          </a:solidFill>
        </p:grpSpPr>
        <p:sp>
          <p:nvSpPr>
            <p:cNvPr id="18" name="Isosceles Triangle 13"/>
            <p:cNvSpPr/>
            <p:nvPr/>
          </p:nvSpPr>
          <p:spPr>
            <a:xfrm rot="16200000">
              <a:off x="6510281" y="1972980"/>
              <a:ext cx="346303" cy="27039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10800000">
              <a:off x="6746545" y="1632125"/>
              <a:ext cx="3337089" cy="9521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70344" y="3521728"/>
            <a:ext cx="3718756" cy="1313941"/>
            <a:chOff x="6548234" y="3539161"/>
            <a:chExt cx="3535400" cy="952107"/>
          </a:xfrm>
          <a:solidFill>
            <a:srgbClr val="CE003D"/>
          </a:solidFill>
        </p:grpSpPr>
        <p:sp>
          <p:nvSpPr>
            <p:cNvPr id="21" name="Isosceles Triangle 16"/>
            <p:cNvSpPr/>
            <p:nvPr/>
          </p:nvSpPr>
          <p:spPr>
            <a:xfrm rot="16200000">
              <a:off x="6510281" y="3880016"/>
              <a:ext cx="346303" cy="27039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>
              <a:off x="6746545" y="3539161"/>
              <a:ext cx="3337089" cy="9521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776836" y="2968251"/>
            <a:ext cx="2391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sz="1400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SORTIRANJE KARATA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36261" y="1003888"/>
            <a:ext cx="33320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ANALIZA POSTOJEĆE LITERATURE o </a:t>
            </a:r>
            <a:r>
              <a:rPr lang="en-US" sz="1400" dirty="0" err="1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digitalnoj</a:t>
            </a:r>
            <a:r>
              <a:rPr lang="en-US" sz="14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zrelosti</a:t>
            </a:r>
            <a:r>
              <a:rPr lang="en-US" sz="14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14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 e-</a:t>
            </a:r>
            <a:r>
              <a:rPr lang="en-US" sz="1400" dirty="0" err="1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obrazovanju</a:t>
            </a:r>
            <a:r>
              <a:rPr lang="id-ID" sz="14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id-ID" sz="1400" dirty="0" err="1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Analiza</a:t>
            </a:r>
            <a:r>
              <a:rPr lang="id-ID" sz="14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d-ID" sz="1400" dirty="0" err="1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postojećih</a:t>
            </a:r>
            <a:r>
              <a:rPr lang="id-ID" sz="14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d-ID" sz="1400" dirty="0" err="1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okvira</a:t>
            </a:r>
            <a:r>
              <a:rPr lang="id-ID" sz="14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 i </a:t>
            </a:r>
            <a:r>
              <a:rPr lang="id-ID" sz="1400" dirty="0" err="1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alata</a:t>
            </a:r>
            <a:r>
              <a:rPr lang="id-ID" sz="14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 (15)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754674" y="3625330"/>
            <a:ext cx="33500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POLUSTRUKTURIRANI INTERVJU S INTERESNIM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SKUPINAMA</a:t>
            </a:r>
            <a:endParaRPr lang="hr-HR" sz="1400" dirty="0">
              <a:solidFill>
                <a:schemeClr val="bg1">
                  <a:lumMod val="9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r>
              <a:rPr lang="hr-HR" sz="1400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FOKUS GRUPE</a:t>
            </a:r>
          </a:p>
          <a:p>
            <a:pPr algn="r"/>
            <a:endParaRPr lang="hr-HR" sz="1400" dirty="0" smtClean="0">
              <a:solidFill>
                <a:schemeClr val="bg1">
                  <a:lumMod val="9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r>
              <a:rPr lang="hr-HR" sz="1400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MATEMATIČKO MODELIRANJE</a:t>
            </a:r>
          </a:p>
          <a:p>
            <a:pPr algn="r"/>
            <a:endParaRPr lang="hr-HR" sz="1400" dirty="0" smtClean="0">
              <a:solidFill>
                <a:schemeClr val="bg1">
                  <a:lumMod val="9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en-US" sz="1400" dirty="0">
              <a:solidFill>
                <a:schemeClr val="bg1">
                  <a:lumMod val="9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29747" y="4764316"/>
            <a:ext cx="25107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sz="1400" b="1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PRVA INAČICA OKVIRA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08304" y="1690360"/>
            <a:ext cx="3738625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rial" charset="0"/>
                <a:ea typeface="Arial" charset="0"/>
                <a:cs typeface="Arial" charset="0"/>
              </a:rPr>
              <a:t>Elementi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400" dirty="0" err="1">
                <a:latin typeface="Arial" charset="0"/>
                <a:ea typeface="Arial" charset="0"/>
                <a:cs typeface="Arial" charset="0"/>
              </a:rPr>
              <a:t>Metodologija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sz="1400" dirty="0" err="1">
                <a:latin typeface="Arial" charset="0"/>
                <a:ea typeface="Arial" charset="0"/>
                <a:cs typeface="Arial" charset="0"/>
              </a:rPr>
              <a:t>kvalitativna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1400" dirty="0" err="1">
                <a:latin typeface="Arial" charset="0"/>
                <a:ea typeface="Arial" charset="0"/>
                <a:cs typeface="Arial" charset="0"/>
              </a:rPr>
              <a:t>kvantitativna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)</a:t>
            </a:r>
            <a:endParaRPr lang="en-GB" sz="1400" dirty="0"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400" dirty="0" err="1">
                <a:latin typeface="Arial" charset="0"/>
                <a:ea typeface="Arial" charset="0"/>
                <a:cs typeface="Arial" charset="0"/>
              </a:rPr>
              <a:t>Vremenski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dirty="0" err="1">
                <a:latin typeface="Arial" charset="0"/>
                <a:ea typeface="Arial" charset="0"/>
                <a:cs typeface="Arial" charset="0"/>
              </a:rPr>
              <a:t>okvir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171450" indent="-171450">
              <a:buFont typeface="Arial" charset="0"/>
              <a:buChar char="•"/>
            </a:pPr>
            <a:r>
              <a:rPr lang="hr-HR" sz="1400" dirty="0">
                <a:latin typeface="Arial" charset="0"/>
                <a:ea typeface="Arial" charset="0"/>
                <a:cs typeface="Arial" charset="0"/>
              </a:rPr>
              <a:t>Uvjeti testiranja okvira, te senzibilizacija (faza razvoja)</a:t>
            </a:r>
            <a:endParaRPr lang="en-GB" sz="1400" dirty="0"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GB" sz="1400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1400" dirty="0" err="1">
                <a:latin typeface="Arial" charset="0"/>
                <a:ea typeface="Arial" charset="0"/>
                <a:cs typeface="Arial" charset="0"/>
              </a:rPr>
              <a:t>ostojanje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 online </a:t>
            </a:r>
            <a:r>
              <a:rPr lang="en-US" sz="1400" dirty="0" err="1">
                <a:latin typeface="Arial" charset="0"/>
                <a:ea typeface="Arial" charset="0"/>
                <a:cs typeface="Arial" charset="0"/>
              </a:rPr>
              <a:t>alata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sz="1400" dirty="0" err="1">
                <a:latin typeface="Arial" charset="0"/>
                <a:ea typeface="Arial" charset="0"/>
                <a:cs typeface="Arial" charset="0"/>
              </a:rPr>
              <a:t>instrumenta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)</a:t>
            </a:r>
            <a:endParaRPr lang="en-GB" sz="1400" dirty="0"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400" dirty="0" err="1">
                <a:latin typeface="Arial" charset="0"/>
                <a:ea typeface="Arial" charset="0"/>
                <a:cs typeface="Arial" charset="0"/>
              </a:rPr>
              <a:t>Primjeri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dirty="0" err="1">
                <a:latin typeface="Arial" charset="0"/>
                <a:ea typeface="Arial" charset="0"/>
                <a:cs typeface="Arial" charset="0"/>
              </a:rPr>
              <a:t>dobre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dirty="0" err="1">
                <a:latin typeface="Arial" charset="0"/>
                <a:ea typeface="Arial" charset="0"/>
                <a:cs typeface="Arial" charset="0"/>
              </a:rPr>
              <a:t>prakse</a:t>
            </a:r>
            <a:endParaRPr lang="en-GB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001752" y="5543499"/>
            <a:ext cx="276784" cy="281204"/>
          </a:xfrm>
          <a:prstGeom prst="ellipse">
            <a:avLst/>
          </a:prstGeom>
          <a:solidFill>
            <a:srgbClr val="CE003D"/>
          </a:solidFill>
          <a:ln w="101600" cmpd="dbl">
            <a:solidFill>
              <a:srgbClr val="CE003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572250" y="5461566"/>
            <a:ext cx="3716849" cy="668928"/>
            <a:chOff x="6548234" y="3795881"/>
            <a:chExt cx="3535400" cy="472368"/>
          </a:xfrm>
          <a:solidFill>
            <a:srgbClr val="CE003D"/>
          </a:solidFill>
        </p:grpSpPr>
        <p:sp>
          <p:nvSpPr>
            <p:cNvPr id="32" name="Isosceles Triangle 16"/>
            <p:cNvSpPr/>
            <p:nvPr/>
          </p:nvSpPr>
          <p:spPr>
            <a:xfrm rot="16200000">
              <a:off x="6543734" y="3913467"/>
              <a:ext cx="279398" cy="27039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 rot="10800000">
              <a:off x="6746545" y="3795881"/>
              <a:ext cx="3337089" cy="4723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6753583" y="5405207"/>
            <a:ext cx="3304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DRUGA INAČICA OKVIRA </a:t>
            </a:r>
            <a:r>
              <a:rPr lang="en-US" sz="1100" dirty="0" err="1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temeljem</a:t>
            </a:r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dirty="0" err="1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konzultacija</a:t>
            </a:r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 s </a:t>
            </a:r>
            <a:r>
              <a:rPr lang="en-US" sz="1100" dirty="0" err="1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predstavnicima</a:t>
            </a:r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dirty="0" err="1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CARNet</a:t>
            </a:r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-a </a:t>
            </a:r>
            <a:r>
              <a:rPr lang="en-US" sz="1100" dirty="0" err="1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00" dirty="0" err="1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ravnateljima</a:t>
            </a:r>
            <a:endParaRPr lang="en-US" sz="1100" dirty="0">
              <a:solidFill>
                <a:schemeClr val="bg1">
                  <a:lumMod val="9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04452" y="886265"/>
            <a:ext cx="638754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r-HR" sz="3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Područja i elementi okvira za digitalnu zrelost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04119980"/>
              </p:ext>
            </p:extLst>
          </p:nvPr>
        </p:nvGraphicFramePr>
        <p:xfrm>
          <a:off x="6334539" y="2953019"/>
          <a:ext cx="5694016" cy="303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67147" y="4148948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područja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38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elemenata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70946" y="5014793"/>
            <a:ext cx="73464" cy="73464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Oval 8"/>
          <p:cNvSpPr/>
          <p:nvPr/>
        </p:nvSpPr>
        <p:spPr>
          <a:xfrm>
            <a:off x="2708090" y="5080979"/>
            <a:ext cx="73464" cy="73464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Oval 9"/>
          <p:cNvSpPr/>
          <p:nvPr/>
        </p:nvSpPr>
        <p:spPr>
          <a:xfrm>
            <a:off x="2541638" y="5135694"/>
            <a:ext cx="73464" cy="73464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2372617" y="5178053"/>
            <a:ext cx="73464" cy="73464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3759716" y="4374107"/>
            <a:ext cx="73464" cy="73464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3630767" y="4504715"/>
            <a:ext cx="73464" cy="73464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Oval 13"/>
          <p:cNvSpPr/>
          <p:nvPr/>
        </p:nvSpPr>
        <p:spPr>
          <a:xfrm>
            <a:off x="4293492" y="3579867"/>
            <a:ext cx="73464" cy="73464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Oval 14"/>
          <p:cNvSpPr/>
          <p:nvPr/>
        </p:nvSpPr>
        <p:spPr>
          <a:xfrm>
            <a:off x="4580159" y="2612220"/>
            <a:ext cx="73464" cy="73464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Oval 15"/>
          <p:cNvSpPr/>
          <p:nvPr/>
        </p:nvSpPr>
        <p:spPr>
          <a:xfrm>
            <a:off x="4436826" y="1467633"/>
            <a:ext cx="73464" cy="73464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Oval 16"/>
          <p:cNvSpPr/>
          <p:nvPr/>
        </p:nvSpPr>
        <p:spPr>
          <a:xfrm>
            <a:off x="4543684" y="1385120"/>
            <a:ext cx="73464" cy="73464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Oval 17"/>
          <p:cNvSpPr/>
          <p:nvPr/>
        </p:nvSpPr>
        <p:spPr>
          <a:xfrm>
            <a:off x="4650542" y="1302166"/>
            <a:ext cx="73464" cy="73464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Oval 18"/>
          <p:cNvSpPr/>
          <p:nvPr/>
        </p:nvSpPr>
        <p:spPr>
          <a:xfrm>
            <a:off x="4757914" y="1385120"/>
            <a:ext cx="73464" cy="73464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4864772" y="1467633"/>
            <a:ext cx="73464" cy="73464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4650542" y="1476899"/>
            <a:ext cx="73464" cy="73464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Oval 21"/>
          <p:cNvSpPr/>
          <p:nvPr/>
        </p:nvSpPr>
        <p:spPr>
          <a:xfrm>
            <a:off x="4650542" y="1651632"/>
            <a:ext cx="73464" cy="73464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3" name="Group 22"/>
          <p:cNvGrpSpPr/>
          <p:nvPr/>
        </p:nvGrpSpPr>
        <p:grpSpPr>
          <a:xfrm>
            <a:off x="1964451" y="5318919"/>
            <a:ext cx="1582833" cy="424476"/>
            <a:chOff x="2963290" y="4202695"/>
            <a:chExt cx="1582833" cy="424476"/>
          </a:xfrm>
        </p:grpSpPr>
        <p:sp>
          <p:nvSpPr>
            <p:cNvPr id="41" name="Rounded Rectangle 40"/>
            <p:cNvSpPr/>
            <p:nvPr/>
          </p:nvSpPr>
          <p:spPr>
            <a:xfrm>
              <a:off x="2963290" y="4202695"/>
              <a:ext cx="1582833" cy="42447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19"/>
            <p:cNvSpPr txBox="1"/>
            <p:nvPr/>
          </p:nvSpPr>
          <p:spPr>
            <a:xfrm>
              <a:off x="2984011" y="4223416"/>
              <a:ext cx="1541391" cy="383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5033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/>
                <a:t>DIGITALNO NEOSVIJEŠTENA</a:t>
              </a:r>
              <a:endParaRPr lang="en-US" sz="1200" b="1" kern="1200" dirty="0"/>
            </a:p>
          </p:txBody>
        </p:sp>
      </p:grpSp>
      <p:sp>
        <p:nvSpPr>
          <p:cNvPr id="24" name="Oval 23"/>
          <p:cNvSpPr/>
          <p:nvPr/>
        </p:nvSpPr>
        <p:spPr>
          <a:xfrm>
            <a:off x="1525460" y="4903047"/>
            <a:ext cx="734134" cy="73378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hr-HR" dirty="0" smtClean="0"/>
              <a:t>1</a:t>
            </a:r>
            <a:endParaRPr lang="hr-HR" dirty="0"/>
          </a:p>
        </p:txBody>
      </p:sp>
      <p:grpSp>
        <p:nvGrpSpPr>
          <p:cNvPr id="25" name="Group 24"/>
          <p:cNvGrpSpPr/>
          <p:nvPr/>
        </p:nvGrpSpPr>
        <p:grpSpPr>
          <a:xfrm>
            <a:off x="3355146" y="4817225"/>
            <a:ext cx="1582833" cy="424476"/>
            <a:chOff x="4353985" y="3701001"/>
            <a:chExt cx="1582833" cy="424476"/>
          </a:xfrm>
        </p:grpSpPr>
        <p:sp>
          <p:nvSpPr>
            <p:cNvPr id="39" name="Rounded Rectangle 38"/>
            <p:cNvSpPr/>
            <p:nvPr/>
          </p:nvSpPr>
          <p:spPr>
            <a:xfrm>
              <a:off x="4353985" y="3701001"/>
              <a:ext cx="1582833" cy="42447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22"/>
            <p:cNvSpPr txBox="1"/>
            <p:nvPr/>
          </p:nvSpPr>
          <p:spPr>
            <a:xfrm>
              <a:off x="4374706" y="3721722"/>
              <a:ext cx="1541391" cy="383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5033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/>
                <a:t>DIGITALNA POČETNICA</a:t>
              </a:r>
              <a:endParaRPr lang="en-US" sz="1200" b="1" kern="1200" dirty="0"/>
            </a:p>
          </p:txBody>
        </p:sp>
      </p:grpSp>
      <p:sp>
        <p:nvSpPr>
          <p:cNvPr id="26" name="Oval 25"/>
          <p:cNvSpPr/>
          <p:nvPr/>
        </p:nvSpPr>
        <p:spPr>
          <a:xfrm>
            <a:off x="2916155" y="4401352"/>
            <a:ext cx="734134" cy="73378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hr-HR" dirty="0" smtClean="0"/>
              <a:t>2</a:t>
            </a:r>
            <a:endParaRPr lang="hr-HR" dirty="0"/>
          </a:p>
        </p:txBody>
      </p:sp>
      <p:grpSp>
        <p:nvGrpSpPr>
          <p:cNvPr id="27" name="Group 26"/>
          <p:cNvGrpSpPr/>
          <p:nvPr/>
        </p:nvGrpSpPr>
        <p:grpSpPr>
          <a:xfrm>
            <a:off x="4109317" y="4092261"/>
            <a:ext cx="1582833" cy="424476"/>
            <a:chOff x="5108156" y="2976037"/>
            <a:chExt cx="1582833" cy="424476"/>
          </a:xfrm>
        </p:grpSpPr>
        <p:sp>
          <p:nvSpPr>
            <p:cNvPr id="37" name="Rounded Rectangle 36"/>
            <p:cNvSpPr/>
            <p:nvPr/>
          </p:nvSpPr>
          <p:spPr>
            <a:xfrm>
              <a:off x="5108156" y="2976037"/>
              <a:ext cx="1582833" cy="42447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ed Rectangle 25"/>
            <p:cNvSpPr txBox="1"/>
            <p:nvPr/>
          </p:nvSpPr>
          <p:spPr>
            <a:xfrm>
              <a:off x="5128877" y="2996758"/>
              <a:ext cx="1541391" cy="383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5033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/>
                <a:t>DIGITALNO OSPOSOBLJENA</a:t>
              </a:r>
              <a:endParaRPr lang="en-US" sz="1200" b="1" kern="1200" dirty="0"/>
            </a:p>
          </p:txBody>
        </p:sp>
      </p:grpSp>
      <p:sp>
        <p:nvSpPr>
          <p:cNvPr id="28" name="Oval 27"/>
          <p:cNvSpPr/>
          <p:nvPr/>
        </p:nvSpPr>
        <p:spPr>
          <a:xfrm>
            <a:off x="3670325" y="3676388"/>
            <a:ext cx="734134" cy="73378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hr-HR" dirty="0" smtClean="0"/>
              <a:t>3</a:t>
            </a:r>
            <a:endParaRPr lang="hr-HR" dirty="0"/>
          </a:p>
        </p:txBody>
      </p:sp>
      <p:grpSp>
        <p:nvGrpSpPr>
          <p:cNvPr id="29" name="Group 28"/>
          <p:cNvGrpSpPr/>
          <p:nvPr/>
        </p:nvGrpSpPr>
        <p:grpSpPr>
          <a:xfrm>
            <a:off x="4503355" y="3160354"/>
            <a:ext cx="1582833" cy="424476"/>
            <a:chOff x="5502194" y="2044130"/>
            <a:chExt cx="1582833" cy="424476"/>
          </a:xfrm>
        </p:grpSpPr>
        <p:sp>
          <p:nvSpPr>
            <p:cNvPr id="35" name="Rounded Rectangle 34"/>
            <p:cNvSpPr/>
            <p:nvPr/>
          </p:nvSpPr>
          <p:spPr>
            <a:xfrm>
              <a:off x="5502194" y="2044130"/>
              <a:ext cx="1582833" cy="42447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28"/>
            <p:cNvSpPr txBox="1"/>
            <p:nvPr/>
          </p:nvSpPr>
          <p:spPr>
            <a:xfrm>
              <a:off x="5522915" y="2064851"/>
              <a:ext cx="1541391" cy="383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5033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/>
                <a:t>DIGITALNO NAPREDNA</a:t>
              </a:r>
              <a:endParaRPr lang="en-US" sz="1200" b="1" kern="1200" dirty="0"/>
            </a:p>
          </p:txBody>
        </p:sp>
      </p:grpSp>
      <p:sp>
        <p:nvSpPr>
          <p:cNvPr id="30" name="Oval 29"/>
          <p:cNvSpPr/>
          <p:nvPr/>
        </p:nvSpPr>
        <p:spPr>
          <a:xfrm>
            <a:off x="4064364" y="2744481"/>
            <a:ext cx="734134" cy="73378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hr-HR" dirty="0" smtClean="0"/>
              <a:t>4</a:t>
            </a:r>
            <a:endParaRPr lang="hr-HR" dirty="0"/>
          </a:p>
        </p:txBody>
      </p:sp>
      <p:grpSp>
        <p:nvGrpSpPr>
          <p:cNvPr id="31" name="Group 30"/>
          <p:cNvGrpSpPr/>
          <p:nvPr/>
        </p:nvGrpSpPr>
        <p:grpSpPr>
          <a:xfrm>
            <a:off x="4722722" y="2211679"/>
            <a:ext cx="1582833" cy="424476"/>
            <a:chOff x="5721561" y="1095455"/>
            <a:chExt cx="1582833" cy="424476"/>
          </a:xfrm>
        </p:grpSpPr>
        <p:sp>
          <p:nvSpPr>
            <p:cNvPr id="33" name="Rounded Rectangle 32"/>
            <p:cNvSpPr/>
            <p:nvPr/>
          </p:nvSpPr>
          <p:spPr>
            <a:xfrm>
              <a:off x="5721561" y="1095455"/>
              <a:ext cx="1582833" cy="42447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31"/>
            <p:cNvSpPr txBox="1"/>
            <p:nvPr/>
          </p:nvSpPr>
          <p:spPr>
            <a:xfrm>
              <a:off x="5742282" y="1116176"/>
              <a:ext cx="1541391" cy="383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5033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/>
                <a:t>DIGITALNO ZRELA</a:t>
              </a:r>
              <a:endParaRPr lang="en-US" sz="1200" b="1" kern="1200" dirty="0"/>
            </a:p>
          </p:txBody>
        </p:sp>
      </p:grpSp>
      <p:sp>
        <p:nvSpPr>
          <p:cNvPr id="32" name="Oval 31"/>
          <p:cNvSpPr/>
          <p:nvPr/>
        </p:nvSpPr>
        <p:spPr>
          <a:xfrm>
            <a:off x="4283731" y="1795807"/>
            <a:ext cx="734134" cy="73378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hr-H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0678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3530" y="2960611"/>
            <a:ext cx="638754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ZAŠTO DIGITALNA ZRELOST?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80" y="1868557"/>
            <a:ext cx="4863852" cy="3548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231" y="849772"/>
            <a:ext cx="6223188" cy="456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7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</a:t>
            </a:r>
            <a:r>
              <a:rPr lang="en-US" dirty="0" err="1"/>
              <a:t>Vodstvo</a:t>
            </a:r>
            <a:r>
              <a:rPr lang="en-US" dirty="0"/>
              <a:t>, </a:t>
            </a:r>
            <a:r>
              <a:rPr lang="en-US" dirty="0" err="1"/>
              <a:t>planiranje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upravljanje</a:t>
            </a:r>
            <a:endParaRPr lang="hr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2192215"/>
            <a:ext cx="10515600" cy="2703214"/>
          </a:xfrm>
        </p:spPr>
        <p:txBody>
          <a:bodyPr>
            <a:normAutofit fontScale="70000" lnSpcReduction="20000"/>
          </a:bodyPr>
          <a:lstStyle/>
          <a:p>
            <a:r>
              <a:rPr lang="hr-HR" b="1" dirty="0" smtClean="0"/>
              <a:t>Temelji se na </a:t>
            </a:r>
            <a:r>
              <a:rPr lang="hr-HR" b="1" dirty="0"/>
              <a:t>postojanju vizije i/ili strateških smjernica integracije IKT-a na razini cijele škole, ali i šire koje su izražene u školskim dokumentima kao što su npr. Godišnji plan i program rada škole i Školski kurikulum.</a:t>
            </a:r>
          </a:p>
          <a:p>
            <a:pPr lvl="0"/>
            <a:r>
              <a:rPr lang="hr-HR" dirty="0"/>
              <a:t>Elementi: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Vizija, strateške smjernice i ciljevi integracije IKT-a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Plan i program razvoja škole s aspekta IKT-a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Upravljanje integracijom IKT-a u učenju i poučavanju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Upravljanje integracijom IKT-a u poslovanju škole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Upravljanje podacima prikupljenima putem informacijskih sustava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Regulirani pristup IKT resursima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Primjena IKT-a u poučavanju učenika s 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     posebnim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odgojno-obrazovnim potrebama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BA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49527670"/>
              </p:ext>
            </p:extLst>
          </p:nvPr>
        </p:nvGraphicFramePr>
        <p:xfrm>
          <a:off x="7752522" y="2859238"/>
          <a:ext cx="4276032" cy="303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68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IKT u </a:t>
            </a:r>
            <a:r>
              <a:rPr lang="en-US" dirty="0" err="1"/>
              <a:t>učenju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poučavanju</a:t>
            </a:r>
            <a:endParaRPr lang="hr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2161671"/>
            <a:ext cx="10515600" cy="2733758"/>
          </a:xfrm>
        </p:spPr>
        <p:txBody>
          <a:bodyPr>
            <a:normAutofit fontScale="85000" lnSpcReduction="20000"/>
          </a:bodyPr>
          <a:lstStyle/>
          <a:p>
            <a:r>
              <a:rPr lang="hr-HR" b="1" dirty="0" smtClean="0"/>
              <a:t>Područje </a:t>
            </a:r>
            <a:r>
              <a:rPr lang="hr-HR" b="1" dirty="0"/>
              <a:t>opisuje potrebnu razinu i kvalitetu primjene IKT-a u učenju i poučavanju kao važan segment digitalno zrelih škola koji obuhvaća digitalnu zrelost odgojno-obrazovnih djelatnika i učenika.</a:t>
            </a:r>
            <a:r>
              <a:rPr lang="en-GB" b="1" dirty="0"/>
              <a:t> </a:t>
            </a:r>
          </a:p>
          <a:p>
            <a:r>
              <a:rPr lang="hr-HR" dirty="0"/>
              <a:t>Elementi: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Osviještenost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Planiranje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Primjena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Digitalni sadržaji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Vrednovanje učenika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Iskustvo učenika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Posebne odgojno-obrazovne potrebe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BA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9772076"/>
              </p:ext>
            </p:extLst>
          </p:nvPr>
        </p:nvGraphicFramePr>
        <p:xfrm>
          <a:off x="7752522" y="2859238"/>
          <a:ext cx="4276032" cy="303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44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Razvoj</a:t>
            </a:r>
            <a:r>
              <a:rPr lang="en-US" dirty="0" smtClean="0"/>
              <a:t> </a:t>
            </a:r>
            <a:r>
              <a:rPr lang="en-US" dirty="0" err="1" smtClean="0"/>
              <a:t>digitalnih</a:t>
            </a:r>
            <a:r>
              <a:rPr lang="en-US" dirty="0" smtClean="0"/>
              <a:t> </a:t>
            </a:r>
            <a:r>
              <a:rPr lang="en-US" dirty="0" err="1" smtClean="0"/>
              <a:t>kompetencija</a:t>
            </a:r>
            <a:endParaRPr lang="hr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2161671"/>
            <a:ext cx="10515600" cy="2733758"/>
          </a:xfrm>
        </p:spPr>
        <p:txBody>
          <a:bodyPr>
            <a:normAutofit fontScale="85000" lnSpcReduction="20000"/>
          </a:bodyPr>
          <a:lstStyle/>
          <a:p>
            <a:r>
              <a:rPr lang="hr-HR" b="1" dirty="0"/>
              <a:t>Ispituje stanje i razvoj digitalnih kompetencija kako bi se što kvalitetnije i produktivnije primjenjivao IKT u učenju i poučavanju, kao i u segmentima koji se tiču poslovanja škole.</a:t>
            </a:r>
          </a:p>
          <a:p>
            <a:r>
              <a:rPr lang="hr-HR" dirty="0"/>
              <a:t>Elementi: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dirty="0"/>
              <a:t>Osviještenost i sudjelovanje</a:t>
            </a: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dirty="0"/>
              <a:t>Planiranje</a:t>
            </a: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dirty="0"/>
              <a:t>Svrha stručnog usavršavanja</a:t>
            </a: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dirty="0"/>
              <a:t>Samopouzdanje u primjeni IKT-a</a:t>
            </a: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dirty="0"/>
              <a:t>Digitalne kompetencije učenika</a:t>
            </a: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dirty="0"/>
              <a:t>Posebne odgojno-obrazovne potrebe</a:t>
            </a:r>
            <a:endParaRPr lang="en-GB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dirty="0" err="1"/>
              <a:t>Informalno</a:t>
            </a:r>
            <a:r>
              <a:rPr lang="hr-HR" dirty="0"/>
              <a:t> učenje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9772076"/>
              </p:ext>
            </p:extLst>
          </p:nvPr>
        </p:nvGraphicFramePr>
        <p:xfrm>
          <a:off x="7752522" y="2859238"/>
          <a:ext cx="4276032" cy="303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953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8669" y="4428667"/>
            <a:ext cx="9144000" cy="774784"/>
          </a:xfrm>
        </p:spPr>
        <p:txBody>
          <a:bodyPr/>
          <a:lstStyle/>
          <a:p>
            <a:r>
              <a:rPr lang="hr-HR" dirty="0" smtClean="0">
                <a:ea typeface="Open Sans" panose="020B0606030504020204" pitchFamily="34" charset="0"/>
              </a:rPr>
              <a:t>OKVIR ZA DIGITALNU ZRELOST ŠKOLA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414796"/>
            <a:ext cx="9144000" cy="73421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Fakultet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organizacije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informatike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Varaždin</a:t>
            </a:r>
          </a:p>
          <a:p>
            <a:r>
              <a:rPr lang="en-US" dirty="0" err="1" smtClean="0"/>
              <a:t>CARNet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04892" y="1090246"/>
            <a:ext cx="465406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</a:rPr>
              <a:t>Izv.prof.dr.sc. Nina Begičević Ređep, FOI</a:t>
            </a:r>
          </a:p>
          <a:p>
            <a:r>
              <a:rPr lang="hr-HR" sz="2000" dirty="0" smtClean="0">
                <a:solidFill>
                  <a:schemeClr val="bg1"/>
                </a:solidFill>
              </a:rPr>
              <a:t>Gordana Jugo, CARNet</a:t>
            </a:r>
          </a:p>
          <a:p>
            <a:r>
              <a:rPr lang="hr-HR" sz="2000" dirty="0" smtClean="0">
                <a:solidFill>
                  <a:schemeClr val="bg1"/>
                </a:solidFill>
              </a:rPr>
              <a:t>Doc.dr.sc</a:t>
            </a:r>
            <a:r>
              <a:rPr lang="hr-HR" sz="2000" dirty="0">
                <a:solidFill>
                  <a:schemeClr val="bg1"/>
                </a:solidFill>
              </a:rPr>
              <a:t>. Igor Balaban, </a:t>
            </a:r>
            <a:r>
              <a:rPr lang="hr-HR" sz="2000" dirty="0" smtClean="0">
                <a:solidFill>
                  <a:schemeClr val="bg1"/>
                </a:solidFill>
              </a:rPr>
              <a:t>FOI</a:t>
            </a:r>
          </a:p>
          <a:p>
            <a:r>
              <a:rPr lang="hr-HR" sz="2000" dirty="0" smtClean="0">
                <a:solidFill>
                  <a:schemeClr val="bg1"/>
                </a:solidFill>
              </a:rPr>
              <a:t>Dr.sc. Bojan Žugec, FOI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4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IKT </a:t>
            </a:r>
            <a:r>
              <a:rPr lang="en-US" dirty="0" err="1" smtClean="0"/>
              <a:t>kultura</a:t>
            </a:r>
            <a:endParaRPr lang="hr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2161671"/>
            <a:ext cx="10515600" cy="2733758"/>
          </a:xfrm>
        </p:spPr>
        <p:txBody>
          <a:bodyPr>
            <a:normAutofit fontScale="85000" lnSpcReduction="20000"/>
          </a:bodyPr>
          <a:lstStyle/>
          <a:p>
            <a:r>
              <a:rPr lang="hr-HR" b="1" dirty="0" smtClean="0"/>
              <a:t>Opisuje na koji način škola podržava kulturu suradnje i komunikacije, te procese koji omogućuju djelatnicima i učenicima povezivanje s interesnim skupinama unutar i izvan škole, te dijeljenje iskustava i učenje izvan školske ustanove. </a:t>
            </a:r>
            <a:endParaRPr lang="hr-HR" b="1" dirty="0"/>
          </a:p>
          <a:p>
            <a:r>
              <a:rPr lang="hr-HR" dirty="0"/>
              <a:t>Elementi: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Pristup IKT resursima za odgojno-obrazovne djelatnike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Pristup IKT resursima za učenike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Prisutnost na mreži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Komunikacija, informiranje i izvještavanje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Pravila poželjnog ponašanja na Internetu (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r-HR" i="1" dirty="0" err="1">
                <a:latin typeface="Arial" panose="020B0604020202020204" pitchFamily="34" charset="0"/>
                <a:cs typeface="Arial" panose="020B0604020202020204" pitchFamily="34" charset="0"/>
              </a:rPr>
              <a:t>Netiquette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Autorsko pravo i intelektualno vlasništvo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Projekti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9772076"/>
              </p:ext>
            </p:extLst>
          </p:nvPr>
        </p:nvGraphicFramePr>
        <p:xfrm>
          <a:off x="7752522" y="2859238"/>
          <a:ext cx="4276032" cy="303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58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IKT </a:t>
            </a:r>
            <a:r>
              <a:rPr lang="en-US" dirty="0" err="1" smtClean="0"/>
              <a:t>infrastruktura</a:t>
            </a:r>
            <a:endParaRPr lang="hr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2161670"/>
            <a:ext cx="10515600" cy="3205459"/>
          </a:xfrm>
        </p:spPr>
        <p:txBody>
          <a:bodyPr>
            <a:normAutofit fontScale="77500" lnSpcReduction="20000"/>
          </a:bodyPr>
          <a:lstStyle/>
          <a:p>
            <a:r>
              <a:rPr lang="hr-HR" b="1" dirty="0" smtClean="0"/>
              <a:t>Temelji se na </a:t>
            </a:r>
            <a:r>
              <a:rPr lang="hr-HR" b="1" dirty="0"/>
              <a:t>opisu infrastrukture kao temeljnog čimbenika koji je odgovoran za omogućavanje i posredovanje u novoj digitalnoj praksi, te proširenje granica prostora za učenje (iz fizičkog u virtualni). </a:t>
            </a:r>
          </a:p>
          <a:p>
            <a:r>
              <a:rPr lang="hr-HR" dirty="0"/>
              <a:t>Elementi: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Planiranje i nabava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Mrežna infrastruktura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IKT oprema u školi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IKT oprema za odgojno-obrazovne djelatnike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Programski alati u školi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Tehnička potpora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Održavanje opreme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Centralno mjesto pohrane digitalnih dokumenata i obrazovnih sadržaja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Sustav informacijske sigurnosti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Kontrola licenciranja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9772076"/>
              </p:ext>
            </p:extLst>
          </p:nvPr>
        </p:nvGraphicFramePr>
        <p:xfrm>
          <a:off x="7752522" y="2859238"/>
          <a:ext cx="4276032" cy="303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467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Razine</a:t>
            </a:r>
            <a:r>
              <a:rPr lang="en-US" dirty="0" smtClean="0"/>
              <a:t> </a:t>
            </a:r>
            <a:r>
              <a:rPr lang="en-US" dirty="0" err="1" smtClean="0"/>
              <a:t>digitalne</a:t>
            </a:r>
            <a:r>
              <a:rPr lang="en-US" dirty="0" smtClean="0"/>
              <a:t> </a:t>
            </a:r>
            <a:r>
              <a:rPr lang="en-US" dirty="0" err="1" smtClean="0"/>
              <a:t>zrelosti</a:t>
            </a:r>
            <a:endParaRPr lang="hr-BA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78974912"/>
              </p:ext>
            </p:extLst>
          </p:nvPr>
        </p:nvGraphicFramePr>
        <p:xfrm>
          <a:off x="3935896" y="1325521"/>
          <a:ext cx="9828695" cy="4813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961" y="2244838"/>
            <a:ext cx="5728594" cy="241330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467061" y="5128591"/>
            <a:ext cx="715617" cy="70236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59826" y="5181601"/>
            <a:ext cx="516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E30002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en-US" sz="3200" b="1" dirty="0">
              <a:solidFill>
                <a:srgbClr val="E3000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851913" y="4605131"/>
            <a:ext cx="715617" cy="70236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944678" y="4658141"/>
            <a:ext cx="516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E30002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n-US" sz="3200" b="1" dirty="0">
              <a:solidFill>
                <a:srgbClr val="E3000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615017" y="3889515"/>
            <a:ext cx="715617" cy="70236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07782" y="3942525"/>
            <a:ext cx="516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E30002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en-US" sz="3200" b="1" dirty="0">
              <a:solidFill>
                <a:srgbClr val="E3000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009269" y="2949223"/>
            <a:ext cx="715617" cy="70236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102034" y="3002233"/>
            <a:ext cx="516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E30002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lang="en-US" sz="3200" b="1" dirty="0">
              <a:solidFill>
                <a:srgbClr val="E3000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224617" y="2018081"/>
            <a:ext cx="715617" cy="70236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317382" y="2071091"/>
            <a:ext cx="516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E30002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lang="en-US" sz="3200" b="1" dirty="0">
              <a:solidFill>
                <a:srgbClr val="E3000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56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87" y="1388221"/>
            <a:ext cx="10515600" cy="52813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Primjer</a:t>
            </a:r>
            <a:r>
              <a:rPr lang="en-US" dirty="0" smtClean="0"/>
              <a:t> </a:t>
            </a:r>
            <a:r>
              <a:rPr lang="en-US" dirty="0" err="1" smtClean="0"/>
              <a:t>opisa</a:t>
            </a:r>
            <a:r>
              <a:rPr lang="en-US" dirty="0" smtClean="0"/>
              <a:t> </a:t>
            </a:r>
            <a:r>
              <a:rPr lang="en-US" dirty="0" err="1" smtClean="0"/>
              <a:t>razine</a:t>
            </a:r>
            <a:r>
              <a:rPr lang="en-US" dirty="0" smtClean="0"/>
              <a:t> </a:t>
            </a:r>
            <a:r>
              <a:rPr lang="en-US" dirty="0" err="1" smtClean="0"/>
              <a:t>digitalne</a:t>
            </a:r>
            <a:r>
              <a:rPr lang="en-US" dirty="0" smtClean="0"/>
              <a:t> </a:t>
            </a:r>
            <a:r>
              <a:rPr lang="en-US" dirty="0" err="1" smtClean="0"/>
              <a:t>zrelosti</a:t>
            </a:r>
            <a:endParaRPr lang="hr-B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149321"/>
              </p:ext>
            </p:extLst>
          </p:nvPr>
        </p:nvGraphicFramePr>
        <p:xfrm>
          <a:off x="824948" y="2913763"/>
          <a:ext cx="10916475" cy="231549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183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3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3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32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24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dirty="0" err="1">
                          <a:effectLst/>
                        </a:rPr>
                        <a:t>Digitalno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 smtClean="0">
                          <a:effectLst/>
                        </a:rPr>
                        <a:t>neosv</a:t>
                      </a:r>
                      <a:r>
                        <a:rPr lang="hr-HR" sz="1300" dirty="0" smtClean="0">
                          <a:effectLst/>
                        </a:rPr>
                        <a:t>i</a:t>
                      </a:r>
                      <a:r>
                        <a:rPr lang="en-US" sz="1300" dirty="0" err="1" smtClean="0">
                          <a:effectLst/>
                        </a:rPr>
                        <a:t>ještene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3367" marR="1336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>
                          <a:effectLst/>
                        </a:rPr>
                        <a:t>Digit. početnice</a:t>
                      </a:r>
                      <a:endParaRPr lang="en-US" sz="1300" b="1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3367" marR="1336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dirty="0">
                          <a:effectLst/>
                        </a:rPr>
                        <a:t>Digit. </a:t>
                      </a:r>
                      <a:r>
                        <a:rPr lang="en-US" sz="1300" dirty="0" err="1" smtClean="0">
                          <a:effectLst/>
                        </a:rPr>
                        <a:t>os</a:t>
                      </a:r>
                      <a:r>
                        <a:rPr lang="hr-HR" sz="1300" dirty="0" smtClean="0">
                          <a:effectLst/>
                        </a:rPr>
                        <a:t>posobljena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3367" marR="1336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dirty="0">
                          <a:effectLst/>
                        </a:rPr>
                        <a:t>Digit. </a:t>
                      </a:r>
                      <a:r>
                        <a:rPr lang="hr-HR" sz="1300" dirty="0" smtClean="0">
                          <a:effectLst/>
                        </a:rPr>
                        <a:t>napredna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3367" marR="1336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dirty="0">
                          <a:effectLst/>
                        </a:rPr>
                        <a:t>Digit. </a:t>
                      </a:r>
                      <a:r>
                        <a:rPr lang="en-US" sz="1300" dirty="0" err="1">
                          <a:effectLst/>
                        </a:rPr>
                        <a:t>zrele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3367" marR="1336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7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300" noProof="0" dirty="0" smtClean="0">
                          <a:effectLst/>
                        </a:rPr>
                        <a:t>Škola ne radi analizu potreba koju ima za IKT resursima niti ima plan nabave IKT resursa (računalne i programske opreme).</a:t>
                      </a:r>
                      <a:endParaRPr lang="hr-HR" sz="1300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3367" marR="13367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300" noProof="0" dirty="0" smtClean="0">
                          <a:effectLst/>
                        </a:rPr>
                        <a:t>Škola ima plan nabave IKT resursa koji je usklađen s potrebama škole, ali se svodi uglavnom na definiran broj potrebnih računala, a ne i njihovu tehničku specifikaciju.</a:t>
                      </a:r>
                      <a:endParaRPr lang="hr-HR" sz="1300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3367" marR="13367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300" noProof="0" dirty="0" smtClean="0">
                          <a:effectLst/>
                        </a:rPr>
                        <a:t>Škola ima plan nabave IKT resursa koji je usklađen s potrebama škole i koji uključuje tehničku specifikaciju potrebne računalne i programske opreme.</a:t>
                      </a:r>
                      <a:endParaRPr lang="hr-HR" sz="1300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3367" marR="13367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300" noProof="0" dirty="0" smtClean="0">
                          <a:effectLst/>
                        </a:rPr>
                        <a:t>U školi se provode kontinuirane aktivnosti planiranja i nabave IKT resursa koje su usklađene sa zakonskim propisima i koordinirane s osnivačem. Planiranje i nabava IKT resursa obuhvaćaju aktivnosti analize potreba, planiranje proračuna i plan nabave.</a:t>
                      </a:r>
                      <a:endParaRPr lang="hr-HR" sz="1300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3367" marR="13367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300" noProof="0" dirty="0" smtClean="0">
                          <a:effectLst/>
                        </a:rPr>
                        <a:t>Škola samostalno planira i nabavlja IKT resurse što obuhvaća analizu potreba, planiranje proračuna i plan nabave ili postoji integrirani pristup u planiranju i nabavi na razini osnivača ili države i uloga škole je u specificiranju potreba. </a:t>
                      </a:r>
                      <a:endParaRPr lang="hr-HR" sz="1300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3367" marR="1336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5387" y="2069324"/>
            <a:ext cx="3564835" cy="691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Područje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IKT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infrastruktura</a:t>
            </a:r>
            <a:endParaRPr lang="en-US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Element: </a:t>
            </a:r>
            <a:r>
              <a:rPr lang="en-US" sz="16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Planiranje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nabava</a:t>
            </a:r>
            <a:endParaRPr lang="en-US" sz="16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42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hr-HR" dirty="0" smtClean="0">
                <a:latin typeface="Arial" charset="0"/>
                <a:ea typeface="Arial" charset="0"/>
                <a:cs typeface="Arial" charset="0"/>
              </a:rPr>
              <a:t>ustav utvrđivanja digitalne zrelosti škola</a:t>
            </a:r>
            <a:endParaRPr lang="hr-HR" kern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0332" y="4195555"/>
            <a:ext cx="36813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8B323"/>
              </a:buClr>
            </a:pPr>
            <a:r>
              <a:rPr lang="hr-HR" sz="2000" b="1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OKVIR ZA DIGITALNU ZRELOST ŠKOLA </a:t>
            </a:r>
          </a:p>
          <a:p>
            <a:pPr algn="ctr">
              <a:buClr>
                <a:srgbClr val="F8B323"/>
              </a:buClr>
            </a:pPr>
            <a:r>
              <a:rPr lang="en-US" sz="16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z</a:t>
            </a:r>
            <a:r>
              <a:rPr lang="hr-HR" sz="16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a opis koncepta digitalne zrelosti škola</a:t>
            </a:r>
            <a:endParaRPr lang="hr-HR" sz="1000" dirty="0">
              <a:solidFill>
                <a:srgbClr val="59595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54491" y="4182307"/>
            <a:ext cx="327733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8B323"/>
              </a:buClr>
            </a:pPr>
            <a:r>
              <a:rPr lang="hr-HR" sz="2000" b="1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ONLINE ANKETA/UPITNIK</a:t>
            </a:r>
          </a:p>
          <a:p>
            <a:pPr algn="ctr">
              <a:buClr>
                <a:srgbClr val="F8B323"/>
              </a:buClr>
            </a:pPr>
            <a:r>
              <a:rPr lang="en-US" sz="16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z</a:t>
            </a:r>
            <a:r>
              <a:rPr lang="hr-HR" sz="16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a mjerenje digitalne zrelosti škola prema krajnjem </a:t>
            </a:r>
            <a:r>
              <a:rPr lang="hr-HR" sz="1600" dirty="0" smtClean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korisniku </a:t>
            </a:r>
            <a:r>
              <a:rPr lang="hr-HR" sz="16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i </a:t>
            </a:r>
            <a:r>
              <a:rPr lang="hr-HR" sz="1600" dirty="0" err="1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mapiranje</a:t>
            </a:r>
            <a:r>
              <a:rPr lang="hr-HR" sz="16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 u rubriku</a:t>
            </a:r>
            <a:r>
              <a:rPr lang="hr-HR" sz="20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hr-HR" sz="20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</a:br>
            <a:endParaRPr lang="hr-HR" sz="1400" dirty="0">
              <a:solidFill>
                <a:srgbClr val="59595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71664" y="4235406"/>
            <a:ext cx="353705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8B323"/>
              </a:buClr>
            </a:pPr>
            <a:r>
              <a:rPr lang="hr-HR" sz="2000" b="1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RUBRIKA</a:t>
            </a:r>
          </a:p>
          <a:p>
            <a:pPr algn="ctr">
              <a:buClr>
                <a:srgbClr val="F8B323"/>
              </a:buClr>
            </a:pPr>
            <a:r>
              <a:rPr lang="en-US" sz="16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z</a:t>
            </a:r>
            <a:r>
              <a:rPr lang="hr-HR" sz="16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a mjerenje digitalne zrelosti škola kroz utvrđena područja, elemente i razine zrelosti</a:t>
            </a:r>
            <a:endParaRPr lang="hr-HR" sz="1000" dirty="0">
              <a:solidFill>
                <a:srgbClr val="595959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171665" y="1787857"/>
            <a:ext cx="0" cy="4531056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708719" y="1790129"/>
            <a:ext cx="0" cy="4531056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359" y="2333542"/>
            <a:ext cx="3255666" cy="14914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400" y="2105147"/>
            <a:ext cx="2747515" cy="19482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360" y="1923124"/>
            <a:ext cx="1747275" cy="231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dirty="0" smtClean="0"/>
              <a:t>Osnovni instrument</a:t>
            </a:r>
            <a:endParaRPr lang="hr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2161671"/>
            <a:ext cx="10515600" cy="2733758"/>
          </a:xfrm>
        </p:spPr>
        <p:txBody>
          <a:bodyPr/>
          <a:lstStyle/>
          <a:p>
            <a:pPr algn="ctr"/>
            <a:endParaRPr lang="hr-HR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hr-HR" sz="2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hr-HR" sz="3200" b="1" dirty="0" smtClean="0">
                <a:solidFill>
                  <a:schemeClr val="bg1">
                    <a:lumMod val="50000"/>
                  </a:schemeClr>
                </a:solidFill>
              </a:rPr>
              <a:t>Rubrika </a:t>
            </a:r>
            <a:r>
              <a:rPr lang="hr-HR" sz="3200" dirty="0" smtClean="0">
                <a:solidFill>
                  <a:schemeClr val="bg1">
                    <a:lumMod val="50000"/>
                  </a:schemeClr>
                </a:solidFill>
              </a:rPr>
              <a:t>– kriterijsko vrednovanje</a:t>
            </a:r>
          </a:p>
          <a:p>
            <a:pPr algn="ctr"/>
            <a:endParaRPr lang="hr-HR" sz="24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16596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Primjer rubrike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87" y="2414269"/>
            <a:ext cx="10809781" cy="252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4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Primjer rubrike (2)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87" y="2581052"/>
            <a:ext cx="10935190" cy="236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1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Upitnik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dirty="0" smtClean="0"/>
              <a:t>Izjave preformulirane u pitanja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Primjer: „U školskim dokumentima nisu definirani dugoročni ciljevi primjene IKT-a.”                    „Jesu li u školskim dokumentima definirani dugoročni ciljevi primjene IKT-a?”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dirty="0" smtClean="0"/>
              <a:t>Odgovori</a:t>
            </a:r>
            <a:r>
              <a:rPr lang="hr-HR" dirty="0" smtClean="0"/>
              <a:t> </a:t>
            </a:r>
            <a:r>
              <a:rPr lang="hr-HR" sz="2800" dirty="0" smtClean="0"/>
              <a:t>na pitanja             razine u rubrici</a:t>
            </a:r>
            <a:endParaRPr lang="hr-HR" sz="2800" dirty="0"/>
          </a:p>
        </p:txBody>
      </p:sp>
      <p:sp>
        <p:nvSpPr>
          <p:cNvPr id="6" name="Right Arrow 5"/>
          <p:cNvSpPr/>
          <p:nvPr/>
        </p:nvSpPr>
        <p:spPr>
          <a:xfrm>
            <a:off x="1125415" y="3024555"/>
            <a:ext cx="375139" cy="140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ight Arrow 6"/>
          <p:cNvSpPr/>
          <p:nvPr/>
        </p:nvSpPr>
        <p:spPr>
          <a:xfrm>
            <a:off x="4560277" y="3952277"/>
            <a:ext cx="468923" cy="211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260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Metrika na rubrici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/>
              <a:t>Svi elementi zajedno čine uređenu </a:t>
            </a:r>
            <a:r>
              <a:rPr lang="hr-HR" i="1" dirty="0" smtClean="0"/>
              <a:t>n</a:t>
            </a:r>
            <a:r>
              <a:rPr lang="hr-HR" dirty="0" smtClean="0"/>
              <a:t>-torku brojeva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/>
              <a:t>Rezultati upitnika – kombinacija razina škole po elementima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/>
              <a:t>Općenita razina zrelosti – svi brojevi po elementima jednaki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/>
              <a:t>Traži se najbliža razina zrelosti – </a:t>
            </a:r>
            <a:r>
              <a:rPr lang="hr-HR" dirty="0" err="1" smtClean="0"/>
              <a:t>Taxicab</a:t>
            </a:r>
            <a:r>
              <a:rPr lang="hr-HR" dirty="0" smtClean="0"/>
              <a:t> metrika (1-norma), a koja je suma apsolutnih vrijednosti razlika koordinata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2600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909" y="1067613"/>
            <a:ext cx="10515600" cy="52813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02" y="1817077"/>
            <a:ext cx="8136921" cy="33996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457200" indent="-457200">
              <a:buAutoNum type="arabicPeriod"/>
            </a:pPr>
            <a:endParaRPr lang="hr-HR" sz="2300" dirty="0" smtClean="0"/>
          </a:p>
          <a:p>
            <a:pPr marL="457200" indent="-457200">
              <a:buAutoNum type="arabicPeriod"/>
            </a:pPr>
            <a:r>
              <a:rPr lang="hr-HR" sz="2300" dirty="0" smtClean="0"/>
              <a:t>Uvod </a:t>
            </a:r>
          </a:p>
          <a:p>
            <a:pPr marL="457200" indent="-457200">
              <a:buAutoNum type="arabicPeriod"/>
            </a:pPr>
            <a:r>
              <a:rPr lang="hr-HR" sz="2300" dirty="0" smtClean="0"/>
              <a:t>Koncept digitalne zrelosti u projektu e-škole</a:t>
            </a:r>
          </a:p>
          <a:p>
            <a:pPr marL="457200" indent="-457200">
              <a:buAutoNum type="arabicPeriod"/>
            </a:pPr>
            <a:r>
              <a:rPr lang="hr-HR" sz="2300" dirty="0" smtClean="0"/>
              <a:t>Zašto procjena digitalne zrelosti škola?</a:t>
            </a:r>
          </a:p>
          <a:p>
            <a:pPr marL="457200" indent="-457200">
              <a:buAutoNum type="arabicPeriod"/>
            </a:pPr>
            <a:r>
              <a:rPr lang="hr-HR" sz="2300" dirty="0" smtClean="0"/>
              <a:t>Razvoj okvira za digitalnu zrelost škola</a:t>
            </a:r>
          </a:p>
          <a:p>
            <a:pPr marL="457200" indent="-457200">
              <a:buAutoNum type="arabicPeriod"/>
            </a:pPr>
            <a:r>
              <a:rPr lang="hr-HR" sz="2300" dirty="0" smtClean="0"/>
              <a:t>Područja i elementi okvira za digitalnu zrelost</a:t>
            </a:r>
          </a:p>
          <a:p>
            <a:pPr marL="457200" indent="-457200">
              <a:buAutoNum type="arabicPeriod"/>
            </a:pPr>
            <a:r>
              <a:rPr lang="hr-HR" sz="2300" dirty="0" smtClean="0"/>
              <a:t>Razine digitalne zrelosti</a:t>
            </a:r>
          </a:p>
          <a:p>
            <a:pPr marL="457200" indent="-457200">
              <a:buAutoNum type="arabicPeriod"/>
            </a:pPr>
            <a:r>
              <a:rPr lang="hr-HR" sz="2300" dirty="0">
                <a:latin typeface="Arial" charset="0"/>
                <a:ea typeface="Arial" charset="0"/>
                <a:cs typeface="Arial" charset="0"/>
              </a:rPr>
              <a:t>Sustav utvrđivanja digitalne zrelosti </a:t>
            </a:r>
            <a:r>
              <a:rPr lang="hr-HR" sz="2300" dirty="0" smtClean="0">
                <a:latin typeface="Arial" charset="0"/>
                <a:ea typeface="Arial" charset="0"/>
                <a:cs typeface="Arial" charset="0"/>
              </a:rPr>
              <a:t>škola</a:t>
            </a:r>
          </a:p>
          <a:p>
            <a:pPr marL="457200" indent="-457200">
              <a:buAutoNum type="arabicPeriod"/>
            </a:pPr>
            <a:r>
              <a:rPr lang="hr-HR" sz="2300" dirty="0" smtClean="0">
                <a:latin typeface="Arial" charset="0"/>
                <a:cs typeface="Arial" charset="0"/>
              </a:rPr>
              <a:t>Osnovni instrument – rubrika</a:t>
            </a:r>
          </a:p>
          <a:p>
            <a:pPr marL="457200" indent="-457200">
              <a:buAutoNum type="arabicPeriod"/>
            </a:pPr>
            <a:r>
              <a:rPr lang="hr-HR" sz="2300" dirty="0" smtClean="0">
                <a:latin typeface="Arial" charset="0"/>
                <a:cs typeface="Arial" charset="0"/>
              </a:rPr>
              <a:t>Rezultati samoevaluacije i vanjske evaluacije digitalne zrelosti škola</a:t>
            </a:r>
          </a:p>
          <a:p>
            <a:pPr marL="457200" indent="-457200">
              <a:buAutoNum type="arabicPeriod"/>
            </a:pPr>
            <a:r>
              <a:rPr lang="hr-HR" sz="2300" dirty="0" smtClean="0">
                <a:latin typeface="Arial" charset="0"/>
                <a:cs typeface="Arial" charset="0"/>
              </a:rPr>
              <a:t>Zaključak</a:t>
            </a:r>
            <a:endParaRPr lang="hr-HR" sz="2300" dirty="0" smtClean="0"/>
          </a:p>
          <a:p>
            <a:pPr marL="457200" indent="-457200">
              <a:buAutoNum type="arabicPeriod"/>
            </a:pPr>
            <a:endParaRPr lang="hr-HR" dirty="0" smtClean="0"/>
          </a:p>
          <a:p>
            <a:pPr marL="457200" indent="-457200">
              <a:buAutoNum type="arabicPeriod"/>
            </a:pPr>
            <a:endParaRPr lang="hr-HR" dirty="0" smtClean="0"/>
          </a:p>
          <a:p>
            <a:pPr marL="457200" indent="-457200">
              <a:buAutoNum type="arabicPeriod"/>
            </a:pPr>
            <a:endParaRPr lang="hr-HR" dirty="0" smtClean="0"/>
          </a:p>
          <a:p>
            <a:pPr marL="457200" indent="-457200">
              <a:buAutoNum type="arabicPeriod"/>
            </a:pPr>
            <a:endParaRPr lang="hr-HR" dirty="0" smtClean="0"/>
          </a:p>
          <a:p>
            <a:pPr marL="457200" indent="-457200">
              <a:buAutoNum type="arabicPeriod"/>
            </a:pPr>
            <a:endParaRPr lang="hr-HR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97436079"/>
              </p:ext>
            </p:extLst>
          </p:nvPr>
        </p:nvGraphicFramePr>
        <p:xfrm>
          <a:off x="8042032" y="3856892"/>
          <a:ext cx="5006432" cy="2414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97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dirty="0" smtClean="0"/>
              <a:t>Samoevaluacija i vanjska evaluacija</a:t>
            </a:r>
            <a:endParaRPr lang="hr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2161671"/>
            <a:ext cx="10515600" cy="2733758"/>
          </a:xfrm>
        </p:spPr>
        <p:txBody>
          <a:bodyPr/>
          <a:lstStyle/>
          <a:p>
            <a:pPr algn="ctr"/>
            <a:endParaRPr lang="hr-HR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hr-HR" sz="2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hr-HR" sz="3200" b="1" dirty="0" smtClean="0">
                <a:solidFill>
                  <a:schemeClr val="bg1">
                    <a:lumMod val="50000"/>
                  </a:schemeClr>
                </a:solidFill>
              </a:rPr>
              <a:t>Rezultati – digitalna zrelost škola </a:t>
            </a:r>
            <a:r>
              <a:rPr lang="hr-HR" sz="3200" dirty="0" smtClean="0">
                <a:solidFill>
                  <a:schemeClr val="bg1">
                    <a:lumMod val="50000"/>
                  </a:schemeClr>
                </a:solidFill>
              </a:rPr>
              <a:t>(N=151)</a:t>
            </a:r>
          </a:p>
          <a:p>
            <a:pPr algn="ctr"/>
            <a:endParaRPr lang="hr-HR" sz="24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68636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Samoevaluacija i vanjska evaluacija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2031958"/>
            <a:ext cx="10515600" cy="273375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1"/>
                </a:solidFill>
              </a:rPr>
              <a:t>Samoevaluacija – važna priprema ispitanika o važnosti i načinu provedbe samoevaluacije; nužna stvarna (realna) </a:t>
            </a:r>
            <a:r>
              <a:rPr lang="hr-HR" dirty="0" smtClean="0">
                <a:solidFill>
                  <a:schemeClr val="accent1"/>
                </a:solidFill>
              </a:rPr>
              <a:t>procjena!</a:t>
            </a:r>
            <a:endParaRPr lang="hr-HR" dirty="0">
              <a:solidFill>
                <a:schemeClr val="accent1"/>
              </a:solidFill>
            </a:endParaRPr>
          </a:p>
          <a:p>
            <a:r>
              <a:rPr lang="hr-HR" dirty="0" smtClean="0"/>
              <a:t>Neka od ograničenja </a:t>
            </a:r>
            <a:r>
              <a:rPr lang="hr-HR" dirty="0"/>
              <a:t>– </a:t>
            </a:r>
            <a:r>
              <a:rPr lang="hr-HR" dirty="0" smtClean="0"/>
              <a:t>nedostatak objektivnosti</a:t>
            </a:r>
            <a:r>
              <a:rPr lang="hr-HR" dirty="0"/>
              <a:t>, samokritičnosti, osjećaj da se škole evaluira (</a:t>
            </a:r>
            <a:r>
              <a:rPr lang="hr-HR" dirty="0" smtClean="0"/>
              <a:t>ocjenjuje) i žele biti što bolje, nejasnoća </a:t>
            </a:r>
            <a:r>
              <a:rPr lang="hr-HR" dirty="0"/>
              <a:t>pojedinih pitanja (nema se </a:t>
            </a:r>
            <a:r>
              <a:rPr lang="hr-HR" dirty="0" smtClean="0"/>
              <a:t>od koga </a:t>
            </a:r>
            <a:r>
              <a:rPr lang="hr-HR" dirty="0"/>
              <a:t>zatražiti dodatno pojašnjenje</a:t>
            </a:r>
            <a:r>
              <a:rPr lang="hr-HR" dirty="0" smtClean="0"/>
              <a:t>)...</a:t>
            </a:r>
            <a:endParaRPr lang="hr-HR" dirty="0"/>
          </a:p>
          <a:p>
            <a:r>
              <a:rPr lang="hr-HR" dirty="0">
                <a:solidFill>
                  <a:schemeClr val="accent1"/>
                </a:solidFill>
              </a:rPr>
              <a:t>Vanjska evaluacija – potrebna zbog kompleksnosti instrumenta i objektivnog pristupa; </a:t>
            </a:r>
            <a:r>
              <a:rPr lang="hr-HR" dirty="0"/>
              <a:t>procjena od strane evaluatora na temelju dokaza i procjene; podpitanja, komentari, </a:t>
            </a:r>
            <a:r>
              <a:rPr lang="hr-HR" dirty="0" smtClean="0"/>
              <a:t>razgovor i procjena, stvarno stanje „na terenu”.</a:t>
            </a:r>
            <a:endParaRPr lang="hr-HR" dirty="0"/>
          </a:p>
          <a:p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1910862" y="4840996"/>
            <a:ext cx="471267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CILJ: identificirati prostore za poboljšanja; </a:t>
            </a:r>
          </a:p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kako i gdje projekt e-škole i slični projekti kao i kompletan sustav moraju pomoći u podizanju razine zrelosti škola!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81446" y="4944018"/>
            <a:ext cx="498230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S aspekta projekta: Važno 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podizanje razina zrelosti 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 škola – 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OPRAVDANOST PROJEKTA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429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Samoevaluacija i vanjska evaluacija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922" y="4615772"/>
            <a:ext cx="5225948" cy="105503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hr-HR" sz="1800" dirty="0" smtClean="0"/>
              <a:t>Rezultati će biti dostupni na:</a:t>
            </a:r>
          </a:p>
          <a:p>
            <a:r>
              <a:rPr lang="hr-HR" sz="1800" dirty="0" smtClean="0"/>
              <a:t>Sustav</a:t>
            </a:r>
            <a:r>
              <a:rPr lang="hr-HR" sz="1800" dirty="0"/>
              <a:t>: </a:t>
            </a:r>
            <a:r>
              <a:rPr lang="hr-HR" sz="1800" dirty="0">
                <a:hlinkClick r:id="rId2"/>
              </a:rPr>
              <a:t>https://digitalna-zrelost.carnet.hr/</a:t>
            </a:r>
            <a:endParaRPr lang="hr-HR" sz="1800" dirty="0"/>
          </a:p>
          <a:p>
            <a:r>
              <a:rPr lang="hr-HR" sz="1800" dirty="0" smtClean="0">
                <a:solidFill>
                  <a:schemeClr val="accent1"/>
                </a:solidFill>
              </a:rPr>
              <a:t>Logiranje:  </a:t>
            </a:r>
            <a:r>
              <a:rPr lang="hr-HR" sz="1800" dirty="0">
                <a:solidFill>
                  <a:schemeClr val="accent1"/>
                </a:solidFill>
              </a:rPr>
              <a:t>AAI korisnički </a:t>
            </a:r>
            <a:r>
              <a:rPr lang="hr-HR" sz="1800" dirty="0" smtClean="0">
                <a:solidFill>
                  <a:schemeClr val="accent1"/>
                </a:solidFill>
              </a:rPr>
              <a:t>račun</a:t>
            </a:r>
            <a:endParaRPr lang="hr-HR" sz="1800" dirty="0">
              <a:solidFill>
                <a:schemeClr val="accent1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5387" y="2210260"/>
            <a:ext cx="10515600" cy="2733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r-HR" dirty="0" smtClean="0"/>
              <a:t>Samoevaluacija provedena kao pilotiranje, relevantni su rezultati vanjske evaluacije</a:t>
            </a:r>
          </a:p>
          <a:p>
            <a:pPr lvl="0"/>
            <a:r>
              <a:rPr lang="hr-HR" dirty="0" smtClean="0"/>
              <a:t>Kod provedbe samoevaluacije treba: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dirty="0"/>
              <a:t>n</a:t>
            </a:r>
            <a:r>
              <a:rPr lang="hr-HR" dirty="0" smtClean="0"/>
              <a:t>apraviti kvalitetnu pripremu za samoevaluaciju uz naglasak na svrhu, cilj i način provedbe samoevaluacije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dirty="0"/>
              <a:t>u</a:t>
            </a:r>
            <a:r>
              <a:rPr lang="hr-HR" dirty="0" smtClean="0"/>
              <a:t> našem slučaju važno je bilo procijeniti početno stanje (prije početka aktivnosti na projektu e-škole)</a:t>
            </a:r>
          </a:p>
          <a:p>
            <a:pPr lvl="0"/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8073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9408" y="1801964"/>
            <a:ext cx="2616530" cy="917789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Arial" charset="0"/>
                <a:ea typeface="Arial" charset="0"/>
                <a:cs typeface="Arial" charset="0"/>
              </a:rPr>
              <a:t>Primjer prikaza rezultata</a:t>
            </a:r>
            <a:br>
              <a:rPr lang="hr-HR" dirty="0" smtClean="0">
                <a:latin typeface="Arial" charset="0"/>
                <a:ea typeface="Arial" charset="0"/>
                <a:cs typeface="Arial" charset="0"/>
              </a:rPr>
            </a:br>
            <a:endParaRPr lang="hr-HR" kern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148" y="0"/>
            <a:ext cx="9356852" cy="69472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900" y="4183163"/>
            <a:ext cx="35872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Sustav: </a:t>
            </a:r>
            <a:r>
              <a:rPr lang="hr-HR" sz="1000" dirty="0">
                <a:hlinkClick r:id="rId3"/>
              </a:rPr>
              <a:t>https://digitalna-zrelost.carnet.hr/</a:t>
            </a:r>
            <a:endParaRPr lang="hr-HR" sz="1000" dirty="0"/>
          </a:p>
          <a:p>
            <a:r>
              <a:rPr lang="hr-HR" sz="1000" dirty="0" smtClean="0">
                <a:solidFill>
                  <a:schemeClr val="accent1"/>
                </a:solidFill>
              </a:rPr>
              <a:t>Logiranje:  </a:t>
            </a:r>
            <a:r>
              <a:rPr lang="hr-HR" sz="1000" dirty="0">
                <a:solidFill>
                  <a:schemeClr val="accent1"/>
                </a:solidFill>
              </a:rPr>
              <a:t>AAI korisnički račun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949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98785" y="1225337"/>
            <a:ext cx="4902530" cy="917789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Arial" charset="0"/>
                <a:ea typeface="Arial" charset="0"/>
                <a:cs typeface="Arial" charset="0"/>
              </a:rPr>
              <a:t>Primjer prikaza rezultata</a:t>
            </a:r>
            <a:br>
              <a:rPr lang="hr-HR" dirty="0" smtClean="0">
                <a:latin typeface="Arial" charset="0"/>
                <a:ea typeface="Arial" charset="0"/>
                <a:cs typeface="Arial" charset="0"/>
              </a:rPr>
            </a:br>
            <a:endParaRPr lang="hr-HR" kern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900" y="4183163"/>
            <a:ext cx="35872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Sustav: </a:t>
            </a:r>
            <a:r>
              <a:rPr lang="hr-HR" sz="1000" dirty="0">
                <a:hlinkClick r:id="rId2"/>
              </a:rPr>
              <a:t>https://digitalna-zrelost.carnet.hr/</a:t>
            </a:r>
            <a:endParaRPr lang="hr-HR" sz="1000" dirty="0"/>
          </a:p>
          <a:p>
            <a:r>
              <a:rPr lang="hr-HR" sz="1000" dirty="0" smtClean="0">
                <a:solidFill>
                  <a:schemeClr val="accent1"/>
                </a:solidFill>
              </a:rPr>
              <a:t>Logiranje:  </a:t>
            </a:r>
            <a:r>
              <a:rPr lang="hr-HR" sz="1000" dirty="0">
                <a:solidFill>
                  <a:schemeClr val="accent1"/>
                </a:solidFill>
              </a:rPr>
              <a:t>AAI korisnički račun</a:t>
            </a:r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991" y="0"/>
            <a:ext cx="5137007" cy="6882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23" y="2719753"/>
            <a:ext cx="6278054" cy="28845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07678" y="6180892"/>
            <a:ext cx="35872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>
                <a:solidFill>
                  <a:schemeClr val="bg1"/>
                </a:solidFill>
              </a:rPr>
              <a:t>Sustav: </a:t>
            </a:r>
            <a:r>
              <a:rPr lang="hr-HR" sz="1000" dirty="0">
                <a:solidFill>
                  <a:schemeClr val="bg1"/>
                </a:solidFill>
                <a:hlinkClick r:id="rId2"/>
              </a:rPr>
              <a:t>https://digitalna-zrelost.carnet.hr/</a:t>
            </a:r>
            <a:endParaRPr lang="hr-HR" sz="1000" dirty="0">
              <a:solidFill>
                <a:schemeClr val="bg1"/>
              </a:solidFill>
            </a:endParaRPr>
          </a:p>
          <a:p>
            <a:r>
              <a:rPr lang="hr-HR" sz="1000" dirty="0" smtClean="0">
                <a:solidFill>
                  <a:schemeClr val="bg1"/>
                </a:solidFill>
              </a:rPr>
              <a:t>Logiranje:  </a:t>
            </a:r>
            <a:r>
              <a:rPr lang="hr-HR" sz="1000" dirty="0">
                <a:solidFill>
                  <a:schemeClr val="bg1"/>
                </a:solidFill>
              </a:rPr>
              <a:t>AAI korisnički račun</a:t>
            </a:r>
          </a:p>
          <a:p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9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Rezultati vanjske evaluacije – ukupna razina zrelosti škola</a:t>
            </a:r>
            <a:endParaRPr lang="hr-HR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9817321"/>
              </p:ext>
            </p:extLst>
          </p:nvPr>
        </p:nvGraphicFramePr>
        <p:xfrm>
          <a:off x="868858" y="1959165"/>
          <a:ext cx="7408151" cy="4273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50003" y="2899926"/>
            <a:ext cx="1770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8780583" y="2387520"/>
            <a:ext cx="269342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0 škola digitalno napredne i zrele (razina 4 i 5)</a:t>
            </a:r>
          </a:p>
          <a:p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27 škola digitalno osposobljene (razina 3)</a:t>
            </a: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124 škole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digitalne početnice (razina 2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0 škola digitalno neosviještene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78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538" y="1014266"/>
            <a:ext cx="11641015" cy="528136"/>
          </a:xfrm>
        </p:spPr>
        <p:txBody>
          <a:bodyPr>
            <a:noAutofit/>
          </a:bodyPr>
          <a:lstStyle/>
          <a:p>
            <a:r>
              <a:rPr lang="hr-HR" sz="2500" dirty="0" smtClean="0"/>
              <a:t>Usporedba rezultata vanjske evaluacije i samoevaluacije – ukupna razina zrelosti</a:t>
            </a:r>
            <a:endParaRPr lang="hr-HR" sz="25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1295209"/>
              </p:ext>
            </p:extLst>
          </p:nvPr>
        </p:nvGraphicFramePr>
        <p:xfrm>
          <a:off x="5704114" y="1853657"/>
          <a:ext cx="6222547" cy="3877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681370"/>
              </p:ext>
            </p:extLst>
          </p:nvPr>
        </p:nvGraphicFramePr>
        <p:xfrm>
          <a:off x="655387" y="1853657"/>
          <a:ext cx="5588659" cy="3480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223663"/>
              </p:ext>
            </p:extLst>
          </p:nvPr>
        </p:nvGraphicFramePr>
        <p:xfrm>
          <a:off x="5316310" y="1853657"/>
          <a:ext cx="6610351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3538" y="5390879"/>
            <a:ext cx="435947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27 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škola digitalno osposobljene (razina 3)</a:t>
            </a:r>
          </a:p>
          <a:p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124 škole digitalne početnice (razina 2)</a:t>
            </a:r>
          </a:p>
          <a:p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04114" y="5251696"/>
            <a:ext cx="4697699" cy="14786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1 škola digitalno zrele (razina 5)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 škola digitalno napredne (razina 4)</a:t>
            </a:r>
          </a:p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68 škola digitalno osposobljene (razina 3)</a:t>
            </a:r>
          </a:p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76 škola digitalne početnice (razina 2)</a:t>
            </a:r>
          </a:p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0 škola digitalno neosviještene (razina 1)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500" dirty="0" smtClean="0"/>
              <a:t>Rezultati vanjske evaluacije i samoevaluacije – razine po područjima</a:t>
            </a:r>
            <a:endParaRPr lang="hr-HR" sz="2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902358"/>
              </p:ext>
            </p:extLst>
          </p:nvPr>
        </p:nvGraphicFramePr>
        <p:xfrm>
          <a:off x="72257" y="1853657"/>
          <a:ext cx="5671720" cy="3916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8140115"/>
              </p:ext>
            </p:extLst>
          </p:nvPr>
        </p:nvGraphicFramePr>
        <p:xfrm>
          <a:off x="4937257" y="1853657"/>
          <a:ext cx="7040450" cy="413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47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774018"/>
              </p:ext>
            </p:extLst>
          </p:nvPr>
        </p:nvGraphicFramePr>
        <p:xfrm>
          <a:off x="655387" y="1853657"/>
          <a:ext cx="5588659" cy="3480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349091"/>
              </p:ext>
            </p:extLst>
          </p:nvPr>
        </p:nvGraphicFramePr>
        <p:xfrm>
          <a:off x="118347" y="1734366"/>
          <a:ext cx="6662737" cy="336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3860661"/>
              </p:ext>
            </p:extLst>
          </p:nvPr>
        </p:nvGraphicFramePr>
        <p:xfrm>
          <a:off x="5498481" y="1734366"/>
          <a:ext cx="6610351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6184" y="1128887"/>
            <a:ext cx="11664461" cy="644118"/>
          </a:xfrm>
        </p:spPr>
        <p:txBody>
          <a:bodyPr>
            <a:normAutofit fontScale="90000"/>
          </a:bodyPr>
          <a:lstStyle/>
          <a:p>
            <a:r>
              <a:rPr lang="hr-HR" sz="2500" dirty="0" smtClean="0"/>
              <a:t>Rezultati vanjske evaluacije i samoevaluacije – područje Planiranje, upravljanje i vodstvo</a:t>
            </a:r>
            <a:endParaRPr lang="hr-HR" sz="2500" dirty="0"/>
          </a:p>
        </p:txBody>
      </p:sp>
      <p:sp>
        <p:nvSpPr>
          <p:cNvPr id="10" name="TextBox 9"/>
          <p:cNvSpPr txBox="1"/>
          <p:nvPr/>
        </p:nvSpPr>
        <p:spPr>
          <a:xfrm>
            <a:off x="351692" y="5182106"/>
            <a:ext cx="5146789" cy="1477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 škola digitalno zrele (razina 5)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 škola digitalno napredne (razina 4)</a:t>
            </a:r>
          </a:p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15 škola digitalno osposobljene (razina 3)</a:t>
            </a:r>
          </a:p>
          <a:p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103 škole digitalne početnice (razina 2)</a:t>
            </a:r>
          </a:p>
          <a:p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33 škole digitalno neosviještene (razina 1</a:t>
            </a:r>
            <a:r>
              <a:rPr lang="hr-HR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hr-HR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4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774018"/>
              </p:ext>
            </p:extLst>
          </p:nvPr>
        </p:nvGraphicFramePr>
        <p:xfrm>
          <a:off x="655387" y="1853657"/>
          <a:ext cx="5588659" cy="3480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919467"/>
              </p:ext>
            </p:extLst>
          </p:nvPr>
        </p:nvGraphicFramePr>
        <p:xfrm>
          <a:off x="118347" y="1910211"/>
          <a:ext cx="6662737" cy="336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252998"/>
              </p:ext>
            </p:extLst>
          </p:nvPr>
        </p:nvGraphicFramePr>
        <p:xfrm>
          <a:off x="-184631" y="1910211"/>
          <a:ext cx="6662737" cy="336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09245"/>
              </p:ext>
            </p:extLst>
          </p:nvPr>
        </p:nvGraphicFramePr>
        <p:xfrm>
          <a:off x="5044627" y="1910211"/>
          <a:ext cx="6610351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246184" y="1128887"/>
            <a:ext cx="11664461" cy="6441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9FE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2500" dirty="0" smtClean="0"/>
              <a:t>Rezultati vanjske evaluacije i samoevaluacije – područje IKT u učenju i poučavanju</a:t>
            </a:r>
            <a:endParaRPr lang="hr-HR" sz="2500" dirty="0"/>
          </a:p>
        </p:txBody>
      </p:sp>
      <p:sp>
        <p:nvSpPr>
          <p:cNvPr id="9" name="TextBox 8"/>
          <p:cNvSpPr txBox="1"/>
          <p:nvPr/>
        </p:nvSpPr>
        <p:spPr>
          <a:xfrm>
            <a:off x="421327" y="5277299"/>
            <a:ext cx="5159215" cy="14634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 škola digitalno zrele (razina 5)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 škola digitalno napredne (razina 4)</a:t>
            </a:r>
          </a:p>
          <a:p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16 škola digitalno osposobljene (razina 3)</a:t>
            </a:r>
          </a:p>
          <a:p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130 škola digitalne početnice (razina 2)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 škole digitalno neosviještene (razina 1)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83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dirty="0" smtClean="0"/>
              <a:t>Ishodište koncepta digitalne </a:t>
            </a:r>
            <a:r>
              <a:rPr lang="hr-BA" dirty="0"/>
              <a:t>zrelosti škola </a:t>
            </a:r>
            <a:r>
              <a:rPr lang="hr-BA" dirty="0" smtClean="0"/>
              <a:t>u projektu e-Škole</a:t>
            </a:r>
            <a:endParaRPr lang="hr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2161671"/>
            <a:ext cx="10515600" cy="273375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Projekt e-Škole – cjeloviti pristup informatizaciji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školskog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sustava</a:t>
            </a:r>
            <a:endParaRPr lang="hr-HR" sz="1800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Za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informatizaciju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školskog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sustava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i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održivost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projekta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neophodna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je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usklađenost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implementacije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infrastrukturnih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uslužno-obrazovnih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dijelova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projekta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Potreban </a:t>
            </a:r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jedinstveni koncept koji bi sve to obuhvatio – koncept </a:t>
            </a: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digitalne zrelosti škole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Naziv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programa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: “e-</a:t>
            </a:r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Škole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Cjelovita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informatizacija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procesa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poslovanja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škola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nastavnih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procesa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u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svrhu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stvaranja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digitalno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zrelih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škola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za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21.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stoljeće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Europski</a:t>
            </a:r>
            <a:r>
              <a:rPr lang="en-US" sz="1800" dirty="0"/>
              <a:t> </a:t>
            </a:r>
            <a:r>
              <a:rPr lang="en-US" sz="1800" dirty="0" err="1"/>
              <a:t>kontekst</a:t>
            </a:r>
            <a:r>
              <a:rPr lang="en-US" sz="1800" dirty="0"/>
              <a:t> </a:t>
            </a:r>
            <a:r>
              <a:rPr lang="en-US" sz="1800" dirty="0" err="1"/>
              <a:t>projekta</a:t>
            </a:r>
            <a:r>
              <a:rPr lang="en-US" sz="1800" dirty="0"/>
              <a:t> </a:t>
            </a:r>
            <a:r>
              <a:rPr lang="en-US" sz="1800" dirty="0" smtClean="0"/>
              <a:t>e-</a:t>
            </a:r>
            <a:r>
              <a:rPr lang="en-US" sz="1800" dirty="0" err="1" smtClean="0"/>
              <a:t>Škole</a:t>
            </a:r>
            <a:r>
              <a:rPr lang="en-US" sz="1800" dirty="0" smtClean="0"/>
              <a:t> – </a:t>
            </a:r>
            <a:r>
              <a:rPr lang="en-US" sz="1800" dirty="0" err="1" smtClean="0"/>
              <a:t>usklađenost</a:t>
            </a:r>
            <a:r>
              <a:rPr lang="en-US" sz="1800" dirty="0" smtClean="0"/>
              <a:t> s EU </a:t>
            </a:r>
            <a:r>
              <a:rPr lang="en-US" sz="1800" dirty="0" err="1" smtClean="0"/>
              <a:t>politikama</a:t>
            </a:r>
            <a:r>
              <a:rPr lang="en-US" sz="1800" dirty="0" smtClean="0"/>
              <a:t>, </a:t>
            </a:r>
            <a:r>
              <a:rPr lang="en-US" sz="1800" dirty="0" err="1" smtClean="0"/>
              <a:t>uz</a:t>
            </a:r>
            <a:r>
              <a:rPr lang="en-US" sz="1800" dirty="0" smtClean="0"/>
              <a:t> </a:t>
            </a:r>
            <a:r>
              <a:rPr lang="en-US" sz="1800" dirty="0" err="1" smtClean="0"/>
              <a:t>prilagodbu</a:t>
            </a:r>
            <a:r>
              <a:rPr lang="en-US" sz="1800" dirty="0" smtClean="0"/>
              <a:t> </a:t>
            </a:r>
            <a:r>
              <a:rPr lang="en-US" sz="1800" dirty="0" err="1" smtClean="0"/>
              <a:t>hrvatskom</a:t>
            </a:r>
            <a:r>
              <a:rPr lang="en-US" sz="1800" dirty="0" smtClean="0"/>
              <a:t> </a:t>
            </a:r>
            <a:r>
              <a:rPr lang="en-US" sz="1800" dirty="0" err="1" smtClean="0"/>
              <a:t>kontekstu</a:t>
            </a:r>
            <a:endParaRPr lang="hr-HR" sz="1800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hr-BA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07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942043"/>
              </p:ext>
            </p:extLst>
          </p:nvPr>
        </p:nvGraphicFramePr>
        <p:xfrm>
          <a:off x="446434" y="1853657"/>
          <a:ext cx="6662737" cy="336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671938"/>
              </p:ext>
            </p:extLst>
          </p:nvPr>
        </p:nvGraphicFramePr>
        <p:xfrm>
          <a:off x="5340841" y="1853657"/>
          <a:ext cx="6610351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6184" y="1128887"/>
            <a:ext cx="11664461" cy="644118"/>
          </a:xfrm>
        </p:spPr>
        <p:txBody>
          <a:bodyPr>
            <a:normAutofit fontScale="90000"/>
          </a:bodyPr>
          <a:lstStyle/>
          <a:p>
            <a:r>
              <a:rPr lang="hr-HR" sz="2500" dirty="0" smtClean="0"/>
              <a:t>Rezultati vanjske evaluacije i samoevaluacije – područje Razvoj digitalnih kompetencija</a:t>
            </a:r>
            <a:endParaRPr lang="hr-HR" sz="2500" dirty="0"/>
          </a:p>
        </p:txBody>
      </p:sp>
      <p:sp>
        <p:nvSpPr>
          <p:cNvPr id="8" name="TextBox 7"/>
          <p:cNvSpPr txBox="1"/>
          <p:nvPr/>
        </p:nvSpPr>
        <p:spPr>
          <a:xfrm>
            <a:off x="421327" y="5277299"/>
            <a:ext cx="5159215" cy="14634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 škola digitalno zrele (razina 5)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 škola digitalno napredne (razina 4)</a:t>
            </a:r>
          </a:p>
          <a:p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27 škola digitalno osposobljene (razina 3)</a:t>
            </a:r>
          </a:p>
          <a:p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118 škola digitalne početnice (razina 2)</a:t>
            </a:r>
          </a:p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6 škola digitalno neosviještene (razina 1)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29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101422"/>
              </p:ext>
            </p:extLst>
          </p:nvPr>
        </p:nvGraphicFramePr>
        <p:xfrm>
          <a:off x="214615" y="1853657"/>
          <a:ext cx="6662737" cy="336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236774"/>
              </p:ext>
            </p:extLst>
          </p:nvPr>
        </p:nvGraphicFramePr>
        <p:xfrm>
          <a:off x="5001408" y="1917151"/>
          <a:ext cx="6610351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6184" y="1128887"/>
            <a:ext cx="11664461" cy="644118"/>
          </a:xfrm>
        </p:spPr>
        <p:txBody>
          <a:bodyPr>
            <a:normAutofit/>
          </a:bodyPr>
          <a:lstStyle/>
          <a:p>
            <a:r>
              <a:rPr lang="hr-HR" sz="2500" dirty="0" smtClean="0"/>
              <a:t>Rezultati vanjske evaluacije i samoevaluacije – područje IKT kultura</a:t>
            </a:r>
            <a:endParaRPr lang="hr-HR" sz="2500" dirty="0"/>
          </a:p>
        </p:txBody>
      </p:sp>
      <p:sp>
        <p:nvSpPr>
          <p:cNvPr id="8" name="TextBox 7"/>
          <p:cNvSpPr txBox="1"/>
          <p:nvPr/>
        </p:nvSpPr>
        <p:spPr>
          <a:xfrm>
            <a:off x="421327" y="5277299"/>
            <a:ext cx="5159215" cy="14634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7 škola digitalno zrele (razina 5)</a:t>
            </a:r>
          </a:p>
          <a:p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38 škola digitalno napredne (razina 4)</a:t>
            </a:r>
          </a:p>
          <a:p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70 škola digitalno osposobljene (razina 3)</a:t>
            </a:r>
          </a:p>
          <a:p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36 škola digitalne početnice (razina 2)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 škola digitalno neosviještene (razina 1)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5077976"/>
              </p:ext>
            </p:extLst>
          </p:nvPr>
        </p:nvGraphicFramePr>
        <p:xfrm>
          <a:off x="369160" y="1853657"/>
          <a:ext cx="6662737" cy="336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073255"/>
              </p:ext>
            </p:extLst>
          </p:nvPr>
        </p:nvGraphicFramePr>
        <p:xfrm>
          <a:off x="5147658" y="1936418"/>
          <a:ext cx="6610351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500" dirty="0" smtClean="0"/>
              <a:t>Rezultati vanjske evaluacije i samoevaluacije – područje IKT infrastruktura</a:t>
            </a:r>
            <a:endParaRPr lang="hr-HR" sz="2500" dirty="0"/>
          </a:p>
        </p:txBody>
      </p:sp>
      <p:sp>
        <p:nvSpPr>
          <p:cNvPr id="8" name="TextBox 7"/>
          <p:cNvSpPr txBox="1"/>
          <p:nvPr/>
        </p:nvSpPr>
        <p:spPr>
          <a:xfrm>
            <a:off x="421327" y="5277299"/>
            <a:ext cx="5159215" cy="14634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 škola digitalno zrele (razina 5)</a:t>
            </a:r>
          </a:p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3 škole digitalno napredne (razina 4)</a:t>
            </a:r>
          </a:p>
          <a:p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34 škole digitalno osposobljene (razina 3)</a:t>
            </a:r>
          </a:p>
          <a:p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114 škola digitalne početnice (razina 2)</a:t>
            </a:r>
          </a:p>
          <a:p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 škola digitalno neosviještene (razina 1)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4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Zaključak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1946031"/>
            <a:ext cx="10515600" cy="2997987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/>
              <a:t>Razvijen okvir i instrument za procjenu digitalne zrelosti škola – prvi takav cjelovit koncept u svijetu; primjena u Hrvatskoj i šire (uz prilagodbu)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Dosadašnji</a:t>
            </a:r>
            <a:r>
              <a:rPr lang="en-US" dirty="0" smtClean="0"/>
              <a:t> </a:t>
            </a:r>
            <a:r>
              <a:rPr lang="en-US" dirty="0" err="1" smtClean="0"/>
              <a:t>rezultati</a:t>
            </a:r>
            <a:r>
              <a:rPr lang="en-US" dirty="0" smtClean="0"/>
              <a:t> – </a:t>
            </a:r>
            <a:r>
              <a:rPr lang="en-US" dirty="0" err="1"/>
              <a:t>okvir</a:t>
            </a:r>
            <a:r>
              <a:rPr lang="en-US" dirty="0"/>
              <a:t>, instrument, </a:t>
            </a:r>
            <a:r>
              <a:rPr lang="en-US" dirty="0" err="1" smtClean="0"/>
              <a:t>samoevaluacija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vanjska</a:t>
            </a:r>
            <a:r>
              <a:rPr lang="en-US" dirty="0" smtClean="0"/>
              <a:t> </a:t>
            </a:r>
            <a:r>
              <a:rPr lang="en-US" dirty="0" err="1" smtClean="0"/>
              <a:t>evaluacija</a:t>
            </a:r>
            <a:r>
              <a:rPr lang="en-US" dirty="0" smtClean="0"/>
              <a:t> </a:t>
            </a:r>
            <a:r>
              <a:rPr lang="en-US" dirty="0" err="1" smtClean="0"/>
              <a:t>digitalne</a:t>
            </a:r>
            <a:r>
              <a:rPr lang="en-US" dirty="0" smtClean="0"/>
              <a:t> </a:t>
            </a:r>
            <a:r>
              <a:rPr lang="en-US" dirty="0" err="1" smtClean="0"/>
              <a:t>zrelosti</a:t>
            </a:r>
            <a:r>
              <a:rPr lang="en-US" dirty="0" smtClean="0"/>
              <a:t> 151 </a:t>
            </a:r>
            <a:r>
              <a:rPr lang="en-US" dirty="0" err="1" smtClean="0"/>
              <a:t>škole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Prvi</a:t>
            </a:r>
            <a:r>
              <a:rPr lang="en-US" dirty="0" smtClean="0"/>
              <a:t> </a:t>
            </a:r>
            <a:r>
              <a:rPr lang="en-US" dirty="0"/>
              <a:t>put u RH </a:t>
            </a:r>
            <a:r>
              <a:rPr lang="en-US" dirty="0" smtClean="0"/>
              <a:t>- </a:t>
            </a:r>
            <a:r>
              <a:rPr lang="en-US" dirty="0" err="1" smtClean="0"/>
              <a:t>dubinski</a:t>
            </a:r>
            <a:r>
              <a:rPr lang="en-US" dirty="0" smtClean="0"/>
              <a:t> </a:t>
            </a:r>
            <a:r>
              <a:rPr lang="en-US" dirty="0" err="1"/>
              <a:t>uvid</a:t>
            </a:r>
            <a:r>
              <a:rPr lang="en-US" dirty="0"/>
              <a:t> u </a:t>
            </a:r>
            <a:r>
              <a:rPr lang="en-US" dirty="0" err="1"/>
              <a:t>stanje</a:t>
            </a:r>
            <a:r>
              <a:rPr lang="en-US" dirty="0"/>
              <a:t> </a:t>
            </a:r>
            <a:r>
              <a:rPr lang="en-US" dirty="0" err="1"/>
              <a:t>digitalne</a:t>
            </a:r>
            <a:r>
              <a:rPr lang="en-US" dirty="0"/>
              <a:t> </a:t>
            </a:r>
            <a:r>
              <a:rPr lang="en-US" dirty="0" err="1"/>
              <a:t>zrelosti</a:t>
            </a:r>
            <a:r>
              <a:rPr lang="en-US" dirty="0"/>
              <a:t> </a:t>
            </a:r>
            <a:r>
              <a:rPr lang="en-US" dirty="0" err="1" smtClean="0"/>
              <a:t>škola</a:t>
            </a:r>
            <a:endParaRPr lang="hr-H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/>
              <a:t>Provedena samoevaluacija i vanjska evaluacija – važna dobra priprema za samoevaluaciju te iskustvo u provedbi samoevaluacije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CARNet </a:t>
            </a:r>
            <a:r>
              <a:rPr lang="en-US" dirty="0" err="1" smtClean="0"/>
              <a:t>će</a:t>
            </a:r>
            <a:r>
              <a:rPr lang="en-US" dirty="0" smtClean="0"/>
              <a:t>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 smtClean="0"/>
              <a:t>školama</a:t>
            </a:r>
            <a:r>
              <a:rPr lang="en-US" dirty="0" smtClean="0"/>
              <a:t> </a:t>
            </a:r>
            <a:r>
              <a:rPr lang="en-US" dirty="0" err="1" smtClean="0"/>
              <a:t>punu</a:t>
            </a:r>
            <a:r>
              <a:rPr lang="en-US" dirty="0" smtClean="0"/>
              <a:t> </a:t>
            </a:r>
            <a:r>
              <a:rPr lang="en-US" dirty="0" err="1" smtClean="0"/>
              <a:t>podršku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putu</a:t>
            </a:r>
            <a:r>
              <a:rPr lang="en-US" dirty="0" smtClean="0"/>
              <a:t> </a:t>
            </a:r>
            <a:r>
              <a:rPr lang="en-US" dirty="0" err="1" smtClean="0"/>
              <a:t>ka</a:t>
            </a:r>
            <a:r>
              <a:rPr lang="en-US" dirty="0" smtClean="0"/>
              <a:t> </a:t>
            </a:r>
            <a:r>
              <a:rPr lang="en-US" dirty="0" err="1" smtClean="0"/>
              <a:t>digitalnoj</a:t>
            </a:r>
            <a:r>
              <a:rPr lang="en-US" dirty="0" smtClean="0"/>
              <a:t> </a:t>
            </a:r>
            <a:r>
              <a:rPr lang="en-US" dirty="0" err="1" smtClean="0"/>
              <a:t>zrelosti</a:t>
            </a:r>
            <a:r>
              <a:rPr lang="hr-HR" dirty="0" smtClean="0"/>
              <a:t> u okviru projekta e-škole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/>
              <a:t>Sustav u cjelini treba dati podršku školama na putu ka digitalnoj zrelosti na temelju dobivenih rezultata i utvrđenih mjesta za poboljšanja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accent1"/>
                </a:solidFill>
              </a:rPr>
              <a:t>Svi dionici zajedno </a:t>
            </a:r>
            <a:r>
              <a:rPr lang="en-US" dirty="0" err="1" smtClean="0">
                <a:solidFill>
                  <a:schemeClr val="accent1"/>
                </a:solidFill>
              </a:rPr>
              <a:t>su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ti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koji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ć</a:t>
            </a:r>
            <a:r>
              <a:rPr lang="en-US" dirty="0" err="1" smtClean="0">
                <a:solidFill>
                  <a:schemeClr val="accent1"/>
                </a:solidFill>
              </a:rPr>
              <a:t>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uvesti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promjene</a:t>
            </a:r>
            <a:r>
              <a:rPr lang="hr-HR" dirty="0" smtClean="0">
                <a:solidFill>
                  <a:schemeClr val="accent1"/>
                </a:solidFill>
              </a:rPr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accent1"/>
                </a:solidFill>
              </a:rPr>
              <a:t>Veliko HVALA svima na suradnji kod provedbe samoevaluacije i vanjske evaluacije.</a:t>
            </a:r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59052" y="5399043"/>
            <a:ext cx="4585393" cy="641977"/>
          </a:xfrm>
        </p:spPr>
        <p:txBody>
          <a:bodyPr>
            <a:normAutofit/>
          </a:bodyPr>
          <a:lstStyle/>
          <a:p>
            <a:r>
              <a:rPr lang="hr-HR" sz="9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Projekt je sufinancirala Europska unija iz europskih strukturnih i investicijskih fondova.</a:t>
            </a:r>
          </a:p>
          <a:p>
            <a:r>
              <a:rPr lang="hr-HR" sz="9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Više informacija o EU fondovima možete naći na web stranicama Ministarstva regionalnoga razvoja i fondova Europske unije: www.strukturnifondovi.hr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042" y="4252803"/>
            <a:ext cx="1403682" cy="1618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24" y="4514857"/>
            <a:ext cx="4986449" cy="5816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44173" y="810879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r-HR" sz="8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Hvala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273842" y="6138198"/>
            <a:ext cx="6857998" cy="25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b="1" i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Sadržaj ovog materijala isključiva je odgovornost Hrvatske akademske i istraživačke mreže - CARNet.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21631" y="2375366"/>
            <a:ext cx="465406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</a:rPr>
              <a:t>Izv.prof.dr.sc. Nina Begičević Ređep, FOI</a:t>
            </a:r>
          </a:p>
          <a:p>
            <a:r>
              <a:rPr lang="hr-HR" sz="2000" dirty="0" smtClean="0">
                <a:solidFill>
                  <a:schemeClr val="bg1"/>
                </a:solidFill>
              </a:rPr>
              <a:t>Gordana Jugo, CARNet</a:t>
            </a:r>
          </a:p>
          <a:p>
            <a:r>
              <a:rPr lang="hr-HR" sz="2000" dirty="0" smtClean="0">
                <a:solidFill>
                  <a:schemeClr val="bg1"/>
                </a:solidFill>
              </a:rPr>
              <a:t>Doc.dr.sc</a:t>
            </a:r>
            <a:r>
              <a:rPr lang="hr-HR" sz="2000" dirty="0">
                <a:solidFill>
                  <a:schemeClr val="bg1"/>
                </a:solidFill>
              </a:rPr>
              <a:t>. Igor Balaban, </a:t>
            </a:r>
            <a:r>
              <a:rPr lang="hr-HR" sz="2000" dirty="0" smtClean="0">
                <a:solidFill>
                  <a:schemeClr val="bg1"/>
                </a:solidFill>
              </a:rPr>
              <a:t>FOI</a:t>
            </a:r>
          </a:p>
          <a:p>
            <a:r>
              <a:rPr lang="hr-HR" sz="2000" dirty="0" smtClean="0">
                <a:solidFill>
                  <a:schemeClr val="bg1"/>
                </a:solidFill>
              </a:rPr>
              <a:t>Dr.sc. Bojan Žugec, FOI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890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Višestruka</a:t>
            </a:r>
            <a:r>
              <a:rPr lang="en-US" dirty="0" smtClean="0"/>
              <a:t> </a:t>
            </a:r>
            <a:r>
              <a:rPr lang="en-US" dirty="0" err="1" smtClean="0"/>
              <a:t>svrha</a:t>
            </a:r>
            <a:r>
              <a:rPr lang="en-US" dirty="0" smtClean="0"/>
              <a:t> </a:t>
            </a:r>
            <a:r>
              <a:rPr lang="en-US" dirty="0" err="1" smtClean="0"/>
              <a:t>koncepta</a:t>
            </a:r>
            <a:r>
              <a:rPr lang="en-US" dirty="0" smtClean="0"/>
              <a:t> </a:t>
            </a:r>
            <a:r>
              <a:rPr lang="en-US" dirty="0" err="1" smtClean="0"/>
              <a:t>digitalne</a:t>
            </a:r>
            <a:r>
              <a:rPr lang="en-US" dirty="0" smtClean="0"/>
              <a:t> </a:t>
            </a:r>
            <a:r>
              <a:rPr lang="en-US" dirty="0" err="1" smtClean="0"/>
              <a:t>zrelosti</a:t>
            </a:r>
            <a:r>
              <a:rPr lang="en-US" dirty="0" smtClean="0"/>
              <a:t> </a:t>
            </a:r>
            <a:r>
              <a:rPr lang="en-US" dirty="0" err="1" smtClean="0"/>
              <a:t>škola</a:t>
            </a:r>
            <a:r>
              <a:rPr lang="en-US" dirty="0" smtClean="0"/>
              <a:t> u </a:t>
            </a:r>
            <a:r>
              <a:rPr lang="en-US" dirty="0" err="1" smtClean="0"/>
              <a:t>projektu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2210259"/>
            <a:ext cx="10515600" cy="31354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Definiranje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hr-HR" sz="180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ilja</a:t>
            </a:r>
            <a:endParaRPr lang="hr-HR" sz="1800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1600" i="1" dirty="0" err="1" smtClean="0">
                <a:latin typeface="Arial" charset="0"/>
                <a:ea typeface="Arial" charset="0"/>
                <a:cs typeface="Arial" charset="0"/>
              </a:rPr>
              <a:t>ilotirati</a:t>
            </a:r>
            <a:r>
              <a:rPr lang="en-US" sz="16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organizacijske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tehnološke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obrazovne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koncepte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uvođenja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IKT-a u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obrazovne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poslovne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procese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u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odabranim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 smtClean="0">
                <a:latin typeface="Arial" charset="0"/>
                <a:ea typeface="Arial" charset="0"/>
                <a:cs typeface="Arial" charset="0"/>
              </a:rPr>
              <a:t>školama</a:t>
            </a:r>
            <a:r>
              <a:rPr lang="en-US" sz="16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kroz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dvije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školske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godine</a:t>
            </a:r>
            <a:r>
              <a:rPr lang="en-US" sz="16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te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na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temelju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iskustva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pilotiranja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razviti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strategiju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za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implementaciju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sustava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digitalno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zrelih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škola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u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cijelom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sustavu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osnovnog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srednjeg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obrazovanja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u </a:t>
            </a:r>
            <a:r>
              <a:rPr lang="en-US" sz="1600" i="1" dirty="0" smtClean="0">
                <a:latin typeface="Arial" charset="0"/>
                <a:ea typeface="Arial" charset="0"/>
                <a:cs typeface="Arial" charset="0"/>
              </a:rPr>
              <a:t>RH,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odnosno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za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primjenu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u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velikom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projektu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(2019.-2022.).</a:t>
            </a:r>
            <a:endParaRPr lang="hr-HR" sz="1600" i="1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ndikatori projekta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latin typeface="Arial" charset="0"/>
                <a:ea typeface="Arial" charset="0"/>
                <a:cs typeface="Arial" charset="0"/>
              </a:rPr>
              <a:t>10% </a:t>
            </a:r>
            <a:r>
              <a:rPr lang="hr-HR" sz="1600" dirty="0">
                <a:latin typeface="Arial" charset="0"/>
                <a:ea typeface="Arial" charset="0"/>
                <a:cs typeface="Arial" charset="0"/>
              </a:rPr>
              <a:t>škola u RH – podignuta jedna razina digitalne zrelosti u području IKT </a:t>
            </a:r>
            <a:r>
              <a:rPr lang="hr-HR" sz="1600" dirty="0" smtClean="0">
                <a:latin typeface="Arial" charset="0"/>
                <a:ea typeface="Arial" charset="0"/>
                <a:cs typeface="Arial" charset="0"/>
              </a:rPr>
              <a:t>infrastrukture (2018.)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latin typeface="Arial" charset="0"/>
                <a:ea typeface="Arial" charset="0"/>
                <a:cs typeface="Arial" charset="0"/>
              </a:rPr>
              <a:t>60</a:t>
            </a:r>
            <a:r>
              <a:rPr lang="hr-HR" sz="1600" dirty="0">
                <a:latin typeface="Arial" charset="0"/>
                <a:ea typeface="Arial" charset="0"/>
                <a:cs typeface="Arial" charset="0"/>
              </a:rPr>
              <a:t>% škola podiglo je digitalnu zrelost za jednu </a:t>
            </a:r>
            <a:r>
              <a:rPr lang="hr-HR" sz="1600" dirty="0" smtClean="0">
                <a:latin typeface="Arial" charset="0"/>
                <a:ea typeface="Arial" charset="0"/>
                <a:cs typeface="Arial" charset="0"/>
              </a:rPr>
              <a:t>razinu (2023.)</a:t>
            </a:r>
            <a:endParaRPr lang="hr-HR" sz="16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Usklađivanje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hr-HR" sz="1800" dirty="0" err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ktivnosti</a:t>
            </a:r>
            <a:r>
              <a:rPr lang="hr-HR" sz="1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projekta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Putokaz i podrška školama u razvoju digitalne zrelosti</a:t>
            </a:r>
            <a:endParaRPr lang="hr-HR" sz="18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00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Uloge</a:t>
            </a:r>
            <a:r>
              <a:rPr lang="en-US" dirty="0" smtClean="0"/>
              <a:t> u </a:t>
            </a:r>
            <a:r>
              <a:rPr lang="en-US" dirty="0" err="1" smtClean="0"/>
              <a:t>razvoju</a:t>
            </a:r>
            <a:r>
              <a:rPr lang="en-US" dirty="0" smtClean="0"/>
              <a:t> </a:t>
            </a:r>
            <a:r>
              <a:rPr lang="en-US" dirty="0" err="1" smtClean="0"/>
              <a:t>sustava</a:t>
            </a:r>
            <a:r>
              <a:rPr lang="en-US" dirty="0" smtClean="0"/>
              <a:t> </a:t>
            </a:r>
            <a:r>
              <a:rPr lang="en-US" dirty="0" err="1"/>
              <a:t>digitalne</a:t>
            </a:r>
            <a:r>
              <a:rPr lang="en-US" dirty="0"/>
              <a:t> </a:t>
            </a:r>
            <a:r>
              <a:rPr lang="en-US" dirty="0" err="1"/>
              <a:t>zrelosti</a:t>
            </a:r>
            <a:r>
              <a:rPr lang="en-US" dirty="0"/>
              <a:t> </a:t>
            </a:r>
            <a:r>
              <a:rPr lang="en-US" dirty="0" err="1"/>
              <a:t>škola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2210259"/>
            <a:ext cx="10515600" cy="300650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CARNet </a:t>
            </a:r>
            <a:r>
              <a:rPr lang="en-US" dirty="0" err="1" smtClean="0">
                <a:solidFill>
                  <a:schemeClr val="accent1"/>
                </a:solidFill>
              </a:rPr>
              <a:t>kao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nositelj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projekta</a:t>
            </a:r>
            <a:r>
              <a:rPr lang="en-US" dirty="0" smtClean="0">
                <a:solidFill>
                  <a:schemeClr val="accent1"/>
                </a:solidFill>
              </a:rPr>
              <a:t> e-</a:t>
            </a:r>
            <a:r>
              <a:rPr lang="en-US" dirty="0" err="1" smtClean="0">
                <a:solidFill>
                  <a:schemeClr val="accent1"/>
                </a:solidFill>
              </a:rPr>
              <a:t>Škole</a:t>
            </a:r>
            <a:endParaRPr lang="en-US" dirty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P</a:t>
            </a:r>
            <a:r>
              <a:rPr lang="en-US" dirty="0" err="1" smtClean="0"/>
              <a:t>okretanje</a:t>
            </a:r>
            <a:r>
              <a:rPr lang="en-US" dirty="0" smtClean="0"/>
              <a:t>, </a:t>
            </a:r>
            <a:r>
              <a:rPr lang="en-US" dirty="0" err="1" smtClean="0"/>
              <a:t>sudjelovanje</a:t>
            </a:r>
            <a:r>
              <a:rPr lang="en-US" dirty="0" smtClean="0"/>
              <a:t> u </a:t>
            </a:r>
            <a:r>
              <a:rPr lang="en-US" dirty="0" err="1" smtClean="0"/>
              <a:t>razvoju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implementaciji</a:t>
            </a:r>
            <a:r>
              <a:rPr lang="en-US" dirty="0" smtClean="0"/>
              <a:t>, </a:t>
            </a:r>
            <a:r>
              <a:rPr lang="en-US" dirty="0" err="1" smtClean="0"/>
              <a:t>donošenje</a:t>
            </a:r>
            <a:r>
              <a:rPr lang="en-US" dirty="0" smtClean="0"/>
              <a:t> </a:t>
            </a:r>
            <a:r>
              <a:rPr lang="en-US" dirty="0" err="1" smtClean="0"/>
              <a:t>odluka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veliki</a:t>
            </a:r>
            <a:r>
              <a:rPr lang="en-US" dirty="0" smtClean="0"/>
              <a:t> </a:t>
            </a:r>
            <a:r>
              <a:rPr lang="en-US" dirty="0" err="1" smtClean="0"/>
              <a:t>projekt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accent1"/>
                </a:solidFill>
              </a:rPr>
              <a:t>Fakultet organizacije i informatike (</a:t>
            </a:r>
            <a:r>
              <a:rPr lang="en-US" dirty="0" smtClean="0">
                <a:solidFill>
                  <a:schemeClr val="accent1"/>
                </a:solidFill>
              </a:rPr>
              <a:t>FOI</a:t>
            </a:r>
            <a:r>
              <a:rPr lang="hr-HR" dirty="0" smtClean="0">
                <a:solidFill>
                  <a:schemeClr val="accent1"/>
                </a:solidFill>
              </a:rPr>
              <a:t>) </a:t>
            </a:r>
            <a:r>
              <a:rPr lang="en-US" dirty="0" err="1" smtClean="0">
                <a:solidFill>
                  <a:schemeClr val="accent1"/>
                </a:solidFill>
              </a:rPr>
              <a:t>kao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projektni</a:t>
            </a:r>
            <a:r>
              <a:rPr lang="en-US" dirty="0" smtClean="0">
                <a:solidFill>
                  <a:schemeClr val="accent1"/>
                </a:solidFill>
              </a:rPr>
              <a:t> partner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Vođenje</a:t>
            </a:r>
            <a:r>
              <a:rPr lang="en-US" dirty="0" smtClean="0"/>
              <a:t> </a:t>
            </a:r>
            <a:r>
              <a:rPr lang="en-US" dirty="0" err="1" smtClean="0"/>
              <a:t>razvoja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implementacije</a:t>
            </a:r>
            <a:r>
              <a:rPr lang="en-US" dirty="0" smtClean="0"/>
              <a:t>, </a:t>
            </a:r>
            <a:r>
              <a:rPr lang="en-US" dirty="0" err="1"/>
              <a:t>donošenje</a:t>
            </a:r>
            <a:r>
              <a:rPr lang="en-US" dirty="0"/>
              <a:t> </a:t>
            </a:r>
            <a:r>
              <a:rPr lang="en-US" dirty="0" err="1" smtClean="0"/>
              <a:t>preporuka</a:t>
            </a:r>
            <a:r>
              <a:rPr lang="en-US" dirty="0" smtClean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err="1"/>
              <a:t>projekt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Škole</a:t>
            </a:r>
            <a:r>
              <a:rPr lang="en-US" dirty="0" smtClean="0"/>
              <a:t> u pilot </a:t>
            </a:r>
            <a:r>
              <a:rPr lang="en-US" dirty="0" err="1" smtClean="0"/>
              <a:t>projektu</a:t>
            </a:r>
            <a:r>
              <a:rPr lang="en-US" dirty="0" smtClean="0"/>
              <a:t> e-</a:t>
            </a:r>
            <a:r>
              <a:rPr lang="en-US" dirty="0" err="1" smtClean="0"/>
              <a:t>Škole</a:t>
            </a:r>
            <a:r>
              <a:rPr lang="en-US" dirty="0" smtClean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S</a:t>
            </a:r>
            <a:r>
              <a:rPr lang="en-US" dirty="0" err="1" smtClean="0"/>
              <a:t>udionici</a:t>
            </a:r>
            <a:r>
              <a:rPr lang="en-US" dirty="0" smtClean="0"/>
              <a:t> </a:t>
            </a:r>
            <a:r>
              <a:rPr lang="en-US" dirty="0" err="1" smtClean="0"/>
              <a:t>pilotiranja</a:t>
            </a:r>
            <a:r>
              <a:rPr lang="en-US" dirty="0" smtClean="0"/>
              <a:t>, </a:t>
            </a:r>
            <a:r>
              <a:rPr lang="en-US" dirty="0" err="1" smtClean="0"/>
              <a:t>korisnici</a:t>
            </a:r>
            <a:r>
              <a:rPr lang="en-US" dirty="0" smtClean="0"/>
              <a:t> </a:t>
            </a:r>
            <a:r>
              <a:rPr lang="en-US" dirty="0" err="1" smtClean="0"/>
              <a:t>sustava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Ostale</a:t>
            </a:r>
            <a:r>
              <a:rPr lang="en-US" dirty="0" smtClean="0"/>
              <a:t> </a:t>
            </a:r>
            <a:r>
              <a:rPr lang="en-US" dirty="0" err="1" smtClean="0"/>
              <a:t>škole</a:t>
            </a:r>
            <a:r>
              <a:rPr lang="en-US" dirty="0" smtClean="0"/>
              <a:t> u RH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Korisnici</a:t>
            </a:r>
            <a:r>
              <a:rPr lang="en-US" dirty="0" smtClean="0"/>
              <a:t> </a:t>
            </a:r>
            <a:r>
              <a:rPr lang="en-US" dirty="0" err="1" smtClean="0"/>
              <a:t>nekih</a:t>
            </a:r>
            <a:r>
              <a:rPr lang="en-US" dirty="0" smtClean="0"/>
              <a:t> </a:t>
            </a:r>
            <a:r>
              <a:rPr lang="en-US" dirty="0" err="1" smtClean="0"/>
              <a:t>elemenata</a:t>
            </a:r>
            <a:r>
              <a:rPr lang="en-US" dirty="0" smtClean="0"/>
              <a:t> </a:t>
            </a:r>
            <a:r>
              <a:rPr lang="en-US" dirty="0" err="1" smtClean="0"/>
              <a:t>sustava</a:t>
            </a:r>
            <a:r>
              <a:rPr lang="en-US" dirty="0" smtClean="0"/>
              <a:t> (</a:t>
            </a:r>
            <a:r>
              <a:rPr lang="en-US" dirty="0" err="1" smtClean="0"/>
              <a:t>okvira</a:t>
            </a:r>
            <a:r>
              <a:rPr lang="en-US" dirty="0" smtClean="0"/>
              <a:t>, </a:t>
            </a:r>
            <a:r>
              <a:rPr lang="en-US" dirty="0" err="1" smtClean="0"/>
              <a:t>priručnika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24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Sustav</a:t>
            </a:r>
            <a:r>
              <a:rPr lang="en-US" dirty="0" smtClean="0"/>
              <a:t> </a:t>
            </a:r>
            <a:r>
              <a:rPr lang="en-US" dirty="0" err="1" smtClean="0"/>
              <a:t>digitalne</a:t>
            </a:r>
            <a:r>
              <a:rPr lang="en-US" dirty="0" smtClean="0"/>
              <a:t> </a:t>
            </a:r>
            <a:r>
              <a:rPr lang="en-US" dirty="0" err="1" smtClean="0"/>
              <a:t>zrelosti</a:t>
            </a:r>
            <a:r>
              <a:rPr lang="en-US" dirty="0" smtClean="0"/>
              <a:t> </a:t>
            </a:r>
            <a:r>
              <a:rPr lang="en-US" dirty="0" err="1" smtClean="0"/>
              <a:t>škola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3869342" y="1378574"/>
          <a:ext cx="7805737" cy="420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405442" y="2872300"/>
            <a:ext cx="1718347" cy="998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Revizija</a:t>
            </a:r>
            <a:r>
              <a:rPr lang="en-US" dirty="0"/>
              <a:t> </a:t>
            </a:r>
            <a:r>
              <a:rPr lang="en-US" dirty="0" err="1" smtClean="0"/>
              <a:t>okvira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instrumenta</a:t>
            </a:r>
            <a:endParaRPr lang="en-US" dirty="0"/>
          </a:p>
        </p:txBody>
      </p:sp>
      <p:sp>
        <p:nvSpPr>
          <p:cNvPr id="10" name="Left-Right Arrow 9"/>
          <p:cNvSpPr/>
          <p:nvPr/>
        </p:nvSpPr>
        <p:spPr>
          <a:xfrm>
            <a:off x="3612958" y="3129277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4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9994" y="1769541"/>
            <a:ext cx="90267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r-HR" sz="3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OKVIR ZA DIGITALNU ZRELOST ŠKOLA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1136" y="5026516"/>
            <a:ext cx="73464" cy="73464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Oval 7"/>
          <p:cNvSpPr/>
          <p:nvPr/>
        </p:nvSpPr>
        <p:spPr>
          <a:xfrm>
            <a:off x="8288280" y="5092702"/>
            <a:ext cx="73464" cy="73464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Oval 8"/>
          <p:cNvSpPr/>
          <p:nvPr/>
        </p:nvSpPr>
        <p:spPr>
          <a:xfrm>
            <a:off x="8121828" y="5147417"/>
            <a:ext cx="73464" cy="73464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Oval 9"/>
          <p:cNvSpPr/>
          <p:nvPr/>
        </p:nvSpPr>
        <p:spPr>
          <a:xfrm>
            <a:off x="7952807" y="5189776"/>
            <a:ext cx="73464" cy="73464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9339906" y="4385830"/>
            <a:ext cx="73464" cy="73464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9210957" y="4516438"/>
            <a:ext cx="73464" cy="73464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9873682" y="3591590"/>
            <a:ext cx="73464" cy="73464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Oval 13"/>
          <p:cNvSpPr/>
          <p:nvPr/>
        </p:nvSpPr>
        <p:spPr>
          <a:xfrm>
            <a:off x="10160349" y="2623943"/>
            <a:ext cx="73464" cy="73464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Oval 14"/>
          <p:cNvSpPr/>
          <p:nvPr/>
        </p:nvSpPr>
        <p:spPr>
          <a:xfrm>
            <a:off x="10017016" y="1479356"/>
            <a:ext cx="73464" cy="73464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Oval 15"/>
          <p:cNvSpPr/>
          <p:nvPr/>
        </p:nvSpPr>
        <p:spPr>
          <a:xfrm>
            <a:off x="10123874" y="1396843"/>
            <a:ext cx="73464" cy="73464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Oval 16"/>
          <p:cNvSpPr/>
          <p:nvPr/>
        </p:nvSpPr>
        <p:spPr>
          <a:xfrm>
            <a:off x="10230732" y="1313889"/>
            <a:ext cx="73464" cy="73464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Oval 17"/>
          <p:cNvSpPr/>
          <p:nvPr/>
        </p:nvSpPr>
        <p:spPr>
          <a:xfrm>
            <a:off x="10338104" y="1396843"/>
            <a:ext cx="73464" cy="73464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Oval 18"/>
          <p:cNvSpPr/>
          <p:nvPr/>
        </p:nvSpPr>
        <p:spPr>
          <a:xfrm>
            <a:off x="10444962" y="1479356"/>
            <a:ext cx="73464" cy="73464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10230732" y="1488622"/>
            <a:ext cx="73464" cy="73464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10230732" y="1663355"/>
            <a:ext cx="73464" cy="73464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2" name="Group 21"/>
          <p:cNvGrpSpPr/>
          <p:nvPr/>
        </p:nvGrpSpPr>
        <p:grpSpPr>
          <a:xfrm>
            <a:off x="7544641" y="5330642"/>
            <a:ext cx="1582833" cy="424476"/>
            <a:chOff x="2963290" y="4202695"/>
            <a:chExt cx="1582833" cy="424476"/>
          </a:xfrm>
        </p:grpSpPr>
        <p:sp>
          <p:nvSpPr>
            <p:cNvPr id="23" name="Rounded Rectangle 22"/>
            <p:cNvSpPr/>
            <p:nvPr/>
          </p:nvSpPr>
          <p:spPr>
            <a:xfrm>
              <a:off x="2963290" y="4202695"/>
              <a:ext cx="1582833" cy="42447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19"/>
            <p:cNvSpPr txBox="1"/>
            <p:nvPr/>
          </p:nvSpPr>
          <p:spPr>
            <a:xfrm>
              <a:off x="2984011" y="4223416"/>
              <a:ext cx="1541391" cy="383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5033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/>
                <a:t>DIGITALNO NEOSVIJEŠTENA</a:t>
              </a:r>
              <a:endParaRPr lang="en-US" sz="1200" b="1" kern="1200" dirty="0"/>
            </a:p>
          </p:txBody>
        </p:sp>
      </p:grpSp>
      <p:sp>
        <p:nvSpPr>
          <p:cNvPr id="25" name="Oval 24"/>
          <p:cNvSpPr/>
          <p:nvPr/>
        </p:nvSpPr>
        <p:spPr>
          <a:xfrm>
            <a:off x="7105650" y="4914770"/>
            <a:ext cx="734134" cy="73378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hr-HR" dirty="0" smtClean="0"/>
              <a:t>1</a:t>
            </a:r>
            <a:endParaRPr lang="hr-HR" dirty="0"/>
          </a:p>
        </p:txBody>
      </p:sp>
      <p:grpSp>
        <p:nvGrpSpPr>
          <p:cNvPr id="26" name="Group 25"/>
          <p:cNvGrpSpPr/>
          <p:nvPr/>
        </p:nvGrpSpPr>
        <p:grpSpPr>
          <a:xfrm>
            <a:off x="8935336" y="4828948"/>
            <a:ext cx="1582833" cy="424476"/>
            <a:chOff x="4353985" y="3701001"/>
            <a:chExt cx="1582833" cy="424476"/>
          </a:xfrm>
        </p:grpSpPr>
        <p:sp>
          <p:nvSpPr>
            <p:cNvPr id="27" name="Rounded Rectangle 26"/>
            <p:cNvSpPr/>
            <p:nvPr/>
          </p:nvSpPr>
          <p:spPr>
            <a:xfrm>
              <a:off x="4353985" y="3701001"/>
              <a:ext cx="1582833" cy="42447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22"/>
            <p:cNvSpPr txBox="1"/>
            <p:nvPr/>
          </p:nvSpPr>
          <p:spPr>
            <a:xfrm>
              <a:off x="4374706" y="3721722"/>
              <a:ext cx="1541391" cy="383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5033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/>
                <a:t>DIGITALNA POČETNICA</a:t>
              </a:r>
              <a:endParaRPr lang="en-US" sz="1200" b="1" kern="1200" dirty="0"/>
            </a:p>
          </p:txBody>
        </p:sp>
      </p:grpSp>
      <p:sp>
        <p:nvSpPr>
          <p:cNvPr id="29" name="Oval 28"/>
          <p:cNvSpPr/>
          <p:nvPr/>
        </p:nvSpPr>
        <p:spPr>
          <a:xfrm>
            <a:off x="8496345" y="4413075"/>
            <a:ext cx="734134" cy="73378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hr-HR" dirty="0" smtClean="0"/>
              <a:t>2</a:t>
            </a:r>
            <a:endParaRPr lang="hr-HR" dirty="0"/>
          </a:p>
        </p:txBody>
      </p:sp>
      <p:grpSp>
        <p:nvGrpSpPr>
          <p:cNvPr id="30" name="Group 29"/>
          <p:cNvGrpSpPr/>
          <p:nvPr/>
        </p:nvGrpSpPr>
        <p:grpSpPr>
          <a:xfrm>
            <a:off x="9689507" y="4103984"/>
            <a:ext cx="1582833" cy="424476"/>
            <a:chOff x="5108156" y="2976037"/>
            <a:chExt cx="1582833" cy="424476"/>
          </a:xfrm>
        </p:grpSpPr>
        <p:sp>
          <p:nvSpPr>
            <p:cNvPr id="31" name="Rounded Rectangle 30"/>
            <p:cNvSpPr/>
            <p:nvPr/>
          </p:nvSpPr>
          <p:spPr>
            <a:xfrm>
              <a:off x="5108156" y="2976037"/>
              <a:ext cx="1582833" cy="42447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25"/>
            <p:cNvSpPr txBox="1"/>
            <p:nvPr/>
          </p:nvSpPr>
          <p:spPr>
            <a:xfrm>
              <a:off x="5128877" y="2996758"/>
              <a:ext cx="1541391" cy="383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5033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/>
                <a:t>DIGITALNO OSPOSOBLJENA</a:t>
              </a:r>
              <a:endParaRPr lang="en-US" sz="1200" b="1" kern="1200" dirty="0"/>
            </a:p>
          </p:txBody>
        </p:sp>
      </p:grpSp>
      <p:sp>
        <p:nvSpPr>
          <p:cNvPr id="33" name="Oval 32"/>
          <p:cNvSpPr/>
          <p:nvPr/>
        </p:nvSpPr>
        <p:spPr>
          <a:xfrm>
            <a:off x="9250515" y="3688111"/>
            <a:ext cx="734134" cy="73378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hr-HR" dirty="0" smtClean="0"/>
              <a:t>3</a:t>
            </a:r>
            <a:endParaRPr lang="hr-HR" dirty="0"/>
          </a:p>
        </p:txBody>
      </p:sp>
      <p:grpSp>
        <p:nvGrpSpPr>
          <p:cNvPr id="34" name="Group 33"/>
          <p:cNvGrpSpPr/>
          <p:nvPr/>
        </p:nvGrpSpPr>
        <p:grpSpPr>
          <a:xfrm>
            <a:off x="10083545" y="3172077"/>
            <a:ext cx="1582833" cy="424476"/>
            <a:chOff x="5502194" y="2044130"/>
            <a:chExt cx="1582833" cy="424476"/>
          </a:xfrm>
        </p:grpSpPr>
        <p:sp>
          <p:nvSpPr>
            <p:cNvPr id="35" name="Rounded Rectangle 34"/>
            <p:cNvSpPr/>
            <p:nvPr/>
          </p:nvSpPr>
          <p:spPr>
            <a:xfrm>
              <a:off x="5502194" y="2044130"/>
              <a:ext cx="1582833" cy="42447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28"/>
            <p:cNvSpPr txBox="1"/>
            <p:nvPr/>
          </p:nvSpPr>
          <p:spPr>
            <a:xfrm>
              <a:off x="5522915" y="2064851"/>
              <a:ext cx="1541391" cy="383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5033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/>
                <a:t>DIGITALNO NAPREDNA</a:t>
              </a:r>
              <a:endParaRPr lang="en-US" sz="1200" b="1" kern="1200" dirty="0"/>
            </a:p>
          </p:txBody>
        </p:sp>
      </p:grpSp>
      <p:sp>
        <p:nvSpPr>
          <p:cNvPr id="37" name="Oval 36"/>
          <p:cNvSpPr/>
          <p:nvPr/>
        </p:nvSpPr>
        <p:spPr>
          <a:xfrm>
            <a:off x="9644554" y="2756204"/>
            <a:ext cx="734134" cy="73378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hr-HR" dirty="0" smtClean="0"/>
              <a:t>4</a:t>
            </a:r>
            <a:endParaRPr lang="hr-HR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302912" y="2223402"/>
            <a:ext cx="1582833" cy="424476"/>
            <a:chOff x="5721561" y="1095455"/>
            <a:chExt cx="1582833" cy="424476"/>
          </a:xfrm>
        </p:grpSpPr>
        <p:sp>
          <p:nvSpPr>
            <p:cNvPr id="39" name="Rounded Rectangle 38"/>
            <p:cNvSpPr/>
            <p:nvPr/>
          </p:nvSpPr>
          <p:spPr>
            <a:xfrm>
              <a:off x="5721561" y="1095455"/>
              <a:ext cx="1582833" cy="42447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31"/>
            <p:cNvSpPr txBox="1"/>
            <p:nvPr/>
          </p:nvSpPr>
          <p:spPr>
            <a:xfrm>
              <a:off x="5742282" y="1116176"/>
              <a:ext cx="1541391" cy="383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5033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/>
                <a:t>DIGITALNO ZRELA</a:t>
              </a:r>
              <a:endParaRPr lang="en-US" sz="1200" b="1" kern="1200" dirty="0"/>
            </a:p>
          </p:txBody>
        </p:sp>
      </p:grpSp>
      <p:sp>
        <p:nvSpPr>
          <p:cNvPr id="41" name="Oval 40"/>
          <p:cNvSpPr/>
          <p:nvPr/>
        </p:nvSpPr>
        <p:spPr>
          <a:xfrm>
            <a:off x="9863921" y="1807530"/>
            <a:ext cx="734134" cy="73378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hr-H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7773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87" y="1079337"/>
            <a:ext cx="10515600" cy="52813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OKVIR ZA DIGITALNU ZRELOST ŠKOLA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895" y="1940630"/>
            <a:ext cx="11079413" cy="370989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800" b="1" dirty="0">
                <a:solidFill>
                  <a:srgbClr val="0070C0"/>
                </a:solidFill>
              </a:rPr>
              <a:t>CILJ: </a:t>
            </a:r>
            <a:r>
              <a:rPr lang="hr-HR" sz="1800" dirty="0">
                <a:solidFill>
                  <a:schemeClr val="bg1">
                    <a:lumMod val="50000"/>
                  </a:schemeClr>
                </a:solidFill>
              </a:rPr>
              <a:t>procjena razine zrelosti škola te ispitivanja mogućeg napretka u integraciji i efikasnom korištenju digitalnih </a:t>
            </a: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</a:rPr>
              <a:t>tehnologija; identificiranje područja za poboljšanja u kontekstu okvira digitalne zrelosti škola</a:t>
            </a:r>
            <a:endParaRPr lang="hr-HR" sz="18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800" dirty="0" smtClean="0"/>
              <a:t>Autori </a:t>
            </a:r>
            <a:r>
              <a:rPr lang="hr-HR" sz="1800" dirty="0"/>
              <a:t>okvira digitalne zrelosti </a:t>
            </a:r>
            <a:r>
              <a:rPr lang="hr-HR" sz="1800" dirty="0" smtClean="0"/>
              <a:t>škola: </a:t>
            </a:r>
            <a:r>
              <a:rPr lang="hr-HR" sz="1800" dirty="0" smtClean="0">
                <a:solidFill>
                  <a:schemeClr val="accent1"/>
                </a:solidFill>
              </a:rPr>
              <a:t>doc.dr.sc. Igor Balaban, izv.prof.dr.sc</a:t>
            </a:r>
            <a:r>
              <a:rPr lang="hr-HR" sz="1800" dirty="0">
                <a:solidFill>
                  <a:schemeClr val="accent1"/>
                </a:solidFill>
              </a:rPr>
              <a:t>. Nina Begičević </a:t>
            </a:r>
            <a:r>
              <a:rPr lang="hr-HR" sz="1800" dirty="0" smtClean="0">
                <a:solidFill>
                  <a:schemeClr val="accent1"/>
                </a:solidFill>
              </a:rPr>
              <a:t>Ređep, prof.dr.sc</a:t>
            </a:r>
            <a:r>
              <a:rPr lang="hr-HR" sz="1800" dirty="0">
                <a:solidFill>
                  <a:schemeClr val="accent1"/>
                </a:solidFill>
              </a:rPr>
              <a:t>. Blaženka </a:t>
            </a:r>
            <a:r>
              <a:rPr lang="hr-HR" sz="1800" dirty="0" smtClean="0">
                <a:solidFill>
                  <a:schemeClr val="accent1"/>
                </a:solidFill>
              </a:rPr>
              <a:t>Divjak, Izv.prof.dr.sc</a:t>
            </a:r>
            <a:r>
              <a:rPr lang="hr-HR" sz="1800" dirty="0">
                <a:solidFill>
                  <a:schemeClr val="accent1"/>
                </a:solidFill>
              </a:rPr>
              <a:t>. Marina Klačmer </a:t>
            </a:r>
            <a:r>
              <a:rPr lang="hr-HR" sz="1800" dirty="0" smtClean="0">
                <a:solidFill>
                  <a:schemeClr val="accent1"/>
                </a:solidFill>
              </a:rPr>
              <a:t>Čalopa, dr.sc</a:t>
            </a:r>
            <a:r>
              <a:rPr lang="hr-HR" sz="1800" dirty="0">
                <a:solidFill>
                  <a:schemeClr val="accent1"/>
                </a:solidFill>
              </a:rPr>
              <a:t>. Bojan Žugec, </a:t>
            </a:r>
            <a:r>
              <a:rPr lang="hr-HR" sz="1800" dirty="0" smtClean="0">
                <a:solidFill>
                  <a:schemeClr val="accent1"/>
                </a:solidFill>
              </a:rPr>
              <a:t>FOI</a:t>
            </a:r>
            <a:endParaRPr lang="hr-H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800" dirty="0"/>
              <a:t>Razvoj </a:t>
            </a:r>
            <a:r>
              <a:rPr lang="hr-HR" sz="1800" dirty="0" smtClean="0"/>
              <a:t>okvira i instrumenta </a:t>
            </a:r>
            <a:r>
              <a:rPr lang="hr-HR" sz="1800" dirty="0"/>
              <a:t>za procjenu digitalne zrelosti </a:t>
            </a:r>
            <a:r>
              <a:rPr lang="hr-HR" sz="1800" dirty="0" smtClean="0"/>
              <a:t>škola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800" dirty="0" smtClean="0"/>
              <a:t>Provedba samoevaluacije i vanjske evaluacije digitalne zrelosti škola</a:t>
            </a:r>
            <a:endParaRPr lang="hr-H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rgbClr val="0070C0"/>
                </a:solidFill>
              </a:rPr>
              <a:t>Planirana samoevaluacija i vanjska evaluacija na početku i na kraju pilot projekta – usporedba razina zrelosti – </a:t>
            </a:r>
            <a:r>
              <a:rPr lang="hr-HR" sz="1800" u="sng" dirty="0">
                <a:solidFill>
                  <a:srgbClr val="0070C0"/>
                </a:solidFill>
              </a:rPr>
              <a:t>VAŽNO</a:t>
            </a:r>
            <a:r>
              <a:rPr lang="hr-HR" sz="1800" dirty="0">
                <a:solidFill>
                  <a:srgbClr val="0070C0"/>
                </a:solidFill>
              </a:rPr>
              <a:t>: dokazati napredak u zrelosti škola!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800" dirty="0"/>
              <a:t>Provedena samoevaluacija škola (u 6./7. mjesecu 2016.), N=151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800" dirty="0"/>
              <a:t>Provedena vanjska evaluacija (u 10. mjesecu 2017.), N=151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800" dirty="0"/>
              <a:t>INDIKATORI definirani u projektu temelje se na podizanju razine zrelosti škola (na kraju pilot projekta), naglasak na području IKT infrastruktura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298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-Skole_PPT_A_B_AB" id="{71D731D3-5529-D942-B070-F1A5DD9A5D5A}" vid="{13C306F2-F1C0-CE47-904A-53755D3233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e-Skole_PPT_A_B_AB</Template>
  <TotalTime>1394</TotalTime>
  <Words>2723</Words>
  <Application>Microsoft Office PowerPoint</Application>
  <PresentationFormat>Widescreen</PresentationFormat>
  <Paragraphs>396</Paragraphs>
  <Slides>44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Open Sans</vt:lpstr>
      <vt:lpstr>Office Theme</vt:lpstr>
      <vt:lpstr>PowerPoint Presentation</vt:lpstr>
      <vt:lpstr>OKVIR ZA DIGITALNU ZRELOST ŠKOLA</vt:lpstr>
      <vt:lpstr>SADRŽAJ</vt:lpstr>
      <vt:lpstr>Ishodište koncepta digitalne zrelosti škola u projektu e-Škole</vt:lpstr>
      <vt:lpstr>Višestruka svrha koncepta digitalne zrelosti škola u projektu</vt:lpstr>
      <vt:lpstr>Uloge u razvoju sustava digitalne zrelosti škola </vt:lpstr>
      <vt:lpstr>Sustav digitalne zrelosti škola</vt:lpstr>
      <vt:lpstr>PowerPoint Presentation</vt:lpstr>
      <vt:lpstr>OKVIR ZA DIGITALNU ZRELOST ŠKOLA</vt:lpstr>
      <vt:lpstr>O OKVIRU DIGITALNE ZRELOSTI</vt:lpstr>
      <vt:lpstr>RAZVOJ OKVIRA DIGITALNE ZRELOSTI</vt:lpstr>
      <vt:lpstr>PowerPoint Presentation</vt:lpstr>
      <vt:lpstr>RAZVOJ OKVIRA</vt:lpstr>
      <vt:lpstr>RAZVOJ OKVIRA</vt:lpstr>
      <vt:lpstr>PowerPoint Presentation</vt:lpstr>
      <vt:lpstr>PowerPoint Presentation</vt:lpstr>
      <vt:lpstr>1. Vodstvo, planiranje i upravljanje</vt:lpstr>
      <vt:lpstr>2. IKT u učenju i poučavanju</vt:lpstr>
      <vt:lpstr>3. Razvoj digitalnih kompetencija</vt:lpstr>
      <vt:lpstr>4. IKT kultura</vt:lpstr>
      <vt:lpstr>5. IKT infrastruktura</vt:lpstr>
      <vt:lpstr>Razine digitalne zrelosti</vt:lpstr>
      <vt:lpstr>Primjer opisa razine digitalne zrelosti</vt:lpstr>
      <vt:lpstr>Sustav utvrđivanja digitalne zrelosti škola</vt:lpstr>
      <vt:lpstr>Osnovni instrument</vt:lpstr>
      <vt:lpstr>Primjer rubrike</vt:lpstr>
      <vt:lpstr>Primjer rubrike (2)</vt:lpstr>
      <vt:lpstr>Upitnik</vt:lpstr>
      <vt:lpstr>Metrika na rubrici</vt:lpstr>
      <vt:lpstr>Samoevaluacija i vanjska evaluacija</vt:lpstr>
      <vt:lpstr>Samoevaluacija i vanjska evaluacija</vt:lpstr>
      <vt:lpstr>Samoevaluacija i vanjska evaluacija</vt:lpstr>
      <vt:lpstr>Primjer prikaza rezultata </vt:lpstr>
      <vt:lpstr>Primjer prikaza rezultata </vt:lpstr>
      <vt:lpstr>Rezultati vanjske evaluacije – ukupna razina zrelosti škola</vt:lpstr>
      <vt:lpstr>Usporedba rezultata vanjske evaluacije i samoevaluacije – ukupna razina zrelosti</vt:lpstr>
      <vt:lpstr>Rezultati vanjske evaluacije i samoevaluacije – razine po područjima</vt:lpstr>
      <vt:lpstr>Rezultati vanjske evaluacije i samoevaluacije – područje Planiranje, upravljanje i vodstvo</vt:lpstr>
      <vt:lpstr>PowerPoint Presentation</vt:lpstr>
      <vt:lpstr>Rezultati vanjske evaluacije i samoevaluacije – područje Razvoj digitalnih kompetencija</vt:lpstr>
      <vt:lpstr>Rezultati vanjske evaluacije i samoevaluacije – područje IKT kultura</vt:lpstr>
      <vt:lpstr>Rezultati vanjske evaluacije i samoevaluacije – područje IKT infrastruktura</vt:lpstr>
      <vt:lpstr>Zaključak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 Balaban</dc:creator>
  <cp:lastModifiedBy>Nina</cp:lastModifiedBy>
  <cp:revision>65</cp:revision>
  <dcterms:created xsi:type="dcterms:W3CDTF">2016-11-05T22:11:43Z</dcterms:created>
  <dcterms:modified xsi:type="dcterms:W3CDTF">2016-11-10T08:20:42Z</dcterms:modified>
</cp:coreProperties>
</file>